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08" r:id="rId3"/>
    <p:sldMasterId id="2147483809" r:id="rId4"/>
    <p:sldMasterId id="2147483810" r:id="rId5"/>
    <p:sldMasterId id="2147483811" r:id="rId6"/>
    <p:sldMasterId id="2147483812" r:id="rId7"/>
    <p:sldMasterId id="214748381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Lst>
  <p:sldSz cy="5143500" cx="9144000"/>
  <p:notesSz cx="6858000" cy="9144000"/>
  <p:embeddedFontLst>
    <p:embeddedFont>
      <p:font typeface="Merriweather Sans"/>
      <p:regular r:id="rId82"/>
      <p:bold r:id="rId83"/>
      <p:italic r:id="rId84"/>
      <p:boldItalic r:id="rId85"/>
    </p:embeddedFont>
    <p:embeddedFont>
      <p:font typeface="Roboto"/>
      <p:regular r:id="rId86"/>
      <p:bold r:id="rId87"/>
      <p:italic r:id="rId88"/>
      <p:boldItalic r:id="rId89"/>
    </p:embeddedFont>
    <p:embeddedFont>
      <p:font typeface="Helvetica Neue"/>
      <p:regular r:id="rId90"/>
      <p:bold r:id="rId91"/>
      <p:italic r:id="rId92"/>
      <p:boldItalic r:id="rId93"/>
    </p:embeddedFont>
    <p:embeddedFont>
      <p:font typeface="Oswald"/>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MerriweatherSans-italic.fntdata"/><Relationship Id="rId83" Type="http://schemas.openxmlformats.org/officeDocument/2006/relationships/font" Target="fonts/MerriweatherSans-bold.fntdata"/><Relationship Id="rId42" Type="http://schemas.openxmlformats.org/officeDocument/2006/relationships/slide" Target="slides/slide33.xml"/><Relationship Id="rId86" Type="http://schemas.openxmlformats.org/officeDocument/2006/relationships/font" Target="fonts/Roboto-regular.fntdata"/><Relationship Id="rId41" Type="http://schemas.openxmlformats.org/officeDocument/2006/relationships/slide" Target="slides/slide32.xml"/><Relationship Id="rId85" Type="http://schemas.openxmlformats.org/officeDocument/2006/relationships/font" Target="fonts/MerriweatherSans-boldItalic.fntdata"/><Relationship Id="rId44" Type="http://schemas.openxmlformats.org/officeDocument/2006/relationships/slide" Target="slides/slide35.xml"/><Relationship Id="rId88" Type="http://schemas.openxmlformats.org/officeDocument/2006/relationships/font" Target="fonts/Roboto-italic.fntdata"/><Relationship Id="rId43" Type="http://schemas.openxmlformats.org/officeDocument/2006/relationships/slide" Target="slides/slide34.xml"/><Relationship Id="rId87" Type="http://schemas.openxmlformats.org/officeDocument/2006/relationships/font" Target="fonts/Roboto-bold.fntdata"/><Relationship Id="rId46" Type="http://schemas.openxmlformats.org/officeDocument/2006/relationships/slide" Target="slides/slide37.xml"/><Relationship Id="rId45" Type="http://schemas.openxmlformats.org/officeDocument/2006/relationships/slide" Target="slides/slide36.xml"/><Relationship Id="rId89" Type="http://schemas.openxmlformats.org/officeDocument/2006/relationships/font" Target="fonts/Roboto-boldItalic.fntdata"/><Relationship Id="rId80" Type="http://schemas.openxmlformats.org/officeDocument/2006/relationships/slide" Target="slides/slide71.xml"/><Relationship Id="rId82" Type="http://schemas.openxmlformats.org/officeDocument/2006/relationships/font" Target="fonts/MerriweatherSans-regular.fntdata"/><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slide" Target="slides/slide66.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77" Type="http://schemas.openxmlformats.org/officeDocument/2006/relationships/slide" Target="slides/slide68.xml"/><Relationship Id="rId32" Type="http://schemas.openxmlformats.org/officeDocument/2006/relationships/slide" Target="slides/slide23.xml"/><Relationship Id="rId76" Type="http://schemas.openxmlformats.org/officeDocument/2006/relationships/slide" Target="slides/slide67.xml"/><Relationship Id="rId35" Type="http://schemas.openxmlformats.org/officeDocument/2006/relationships/slide" Target="slides/slide26.xml"/><Relationship Id="rId79" Type="http://schemas.openxmlformats.org/officeDocument/2006/relationships/slide" Target="slides/slide70.xml"/><Relationship Id="rId34" Type="http://schemas.openxmlformats.org/officeDocument/2006/relationships/slide" Target="slides/slide25.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95" Type="http://schemas.openxmlformats.org/officeDocument/2006/relationships/font" Target="fonts/Oswald-bold.fntdata"/><Relationship Id="rId50" Type="http://schemas.openxmlformats.org/officeDocument/2006/relationships/slide" Target="slides/slide41.xml"/><Relationship Id="rId94" Type="http://schemas.openxmlformats.org/officeDocument/2006/relationships/font" Target="fonts/Oswald-regular.fntdata"/><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91" Type="http://schemas.openxmlformats.org/officeDocument/2006/relationships/font" Target="fonts/HelveticaNeue-bold.fntdata"/><Relationship Id="rId90" Type="http://schemas.openxmlformats.org/officeDocument/2006/relationships/font" Target="fonts/HelveticaNeue-regular.fntdata"/><Relationship Id="rId93" Type="http://schemas.openxmlformats.org/officeDocument/2006/relationships/font" Target="fonts/HelveticaNeue-boldItalic.fntdata"/><Relationship Id="rId92" Type="http://schemas.openxmlformats.org/officeDocument/2006/relationships/font" Target="fonts/HelveticaNeue-italic.fntdata"/><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Shape 1110"/>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a:noFill/>
          <a:ln>
            <a:noFill/>
          </a:ln>
        </p:spPr>
      </p:sp>
      <p:sp>
        <p:nvSpPr>
          <p:cNvPr id="1111" name="Shape 111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Arial"/>
                <a:ea typeface="Arial"/>
                <a:cs typeface="Arial"/>
                <a:sym typeface="Arial"/>
              </a:rPr>
              <a:t>What are Profiles? 20 mins (9:05-9:25)</a:t>
            </a:r>
            <a:endParaRPr/>
          </a:p>
          <a:p>
            <a:pPr indent="0" lvl="0" marL="0" marR="0" rtl="0" algn="l">
              <a:spcBef>
                <a:spcPts val="0"/>
              </a:spcBef>
              <a:spcAft>
                <a:spcPts val="0"/>
              </a:spcAft>
              <a:buNone/>
            </a:pPr>
            <a:r>
              <a:rPr b="0" i="0" lang="en" sz="1200" u="none" cap="none" strike="noStrike">
                <a:latin typeface="Arial"/>
                <a:ea typeface="Arial"/>
                <a:cs typeface="Arial"/>
                <a:sym typeface="Arial"/>
              </a:rPr>
              <a:t>Profiles Demo 5 mins (9:25-9:30)</a:t>
            </a:r>
            <a:endParaRPr/>
          </a:p>
          <a:p>
            <a:pPr indent="0" lvl="0" marL="0" marR="0" rtl="0" algn="l">
              <a:spcBef>
                <a:spcPts val="0"/>
              </a:spcBef>
              <a:spcAft>
                <a:spcPts val="0"/>
              </a:spcAft>
              <a:buNone/>
            </a:pPr>
            <a:r>
              <a:rPr b="0" i="0" lang="en" sz="1200" u="none" cap="none" strike="noStrike">
                <a:latin typeface="Arial"/>
                <a:ea typeface="Arial"/>
                <a:cs typeface="Arial"/>
                <a:sym typeface="Arial"/>
              </a:rPr>
              <a:t>Expectations: 5 mins (9:30-9:35)</a:t>
            </a:r>
            <a:endParaRPr/>
          </a:p>
          <a:p>
            <a:pPr indent="0" lvl="0" marL="0" marR="0" rtl="0" algn="l">
              <a:spcBef>
                <a:spcPts val="0"/>
              </a:spcBef>
              <a:spcAft>
                <a:spcPts val="0"/>
              </a:spcAft>
              <a:buNone/>
            </a:pPr>
            <a:r>
              <a:rPr b="0" i="0" lang="en" sz="1200" u="none" cap="none" strike="noStrike">
                <a:latin typeface="Arial"/>
                <a:ea typeface="Arial"/>
                <a:cs typeface="Arial"/>
                <a:sym typeface="Arial"/>
              </a:rPr>
              <a:t>Work on your Profile: 40+ mins (9:35-10:15)</a:t>
            </a:r>
            <a:endParaRPr/>
          </a:p>
          <a:p>
            <a:pPr indent="0" lvl="0" marL="0" marR="0" rtl="0" algn="l">
              <a:spcBef>
                <a:spcPts val="0"/>
              </a:spcBef>
              <a:spcAft>
                <a:spcPts val="0"/>
              </a:spcAft>
              <a:buNone/>
            </a:pPr>
            <a:r>
              <a:rPr b="0" i="0" lang="en" sz="1200" u="none" cap="none" strike="noStrike">
                <a:latin typeface="Arial"/>
                <a:ea typeface="Arial"/>
                <a:cs typeface="Arial"/>
                <a:sym typeface="Arial"/>
              </a:rPr>
              <a:t>Outcomes Assignment: 5 mins (10:15-10:20)</a:t>
            </a:r>
            <a:endParaRPr/>
          </a:p>
          <a:p>
            <a:pPr indent="0" lvl="0" marL="0" marR="0" rtl="0" algn="l">
              <a:spcBef>
                <a:spcPts val="0"/>
              </a:spcBef>
              <a:spcAft>
                <a:spcPts val="0"/>
              </a:spcAft>
              <a:buNone/>
            </a:pPr>
            <a:r>
              <a:rPr b="0" i="0" lang="en" sz="1200" u="none" cap="none" strike="noStrike">
                <a:latin typeface="Arial"/>
                <a:ea typeface="Arial"/>
                <a:cs typeface="Arial"/>
                <a:sym typeface="Arial"/>
              </a:rPr>
              <a:t>Final Outcomes Workshops: 5 mins (10:20-10:25)</a:t>
            </a:r>
            <a:endParaRPr/>
          </a:p>
          <a:p>
            <a:pPr indent="0" lvl="0" marL="0" marR="0" rtl="0" algn="l">
              <a:spcBef>
                <a:spcPts val="0"/>
              </a:spcBef>
              <a:spcAft>
                <a:spcPts val="0"/>
              </a:spcAft>
              <a:buNone/>
            </a:pPr>
            <a:r>
              <a:t/>
            </a:r>
            <a:endParaRPr b="0" i="0" sz="1200" u="none" cap="none" strike="noStrike">
              <a:latin typeface="Arial"/>
              <a:ea typeface="Arial"/>
              <a:cs typeface="Arial"/>
              <a:sym typeface="Arial"/>
            </a:endParaRPr>
          </a:p>
          <a:p>
            <a:pPr indent="0" lvl="0" marL="0" marR="0" rtl="0" algn="l">
              <a:spcBef>
                <a:spcPts val="0"/>
              </a:spcBef>
              <a:spcAft>
                <a:spcPts val="0"/>
              </a:spcAft>
              <a:buNone/>
            </a:pPr>
            <a:r>
              <a:rPr b="0" i="0" lang="en" sz="1200" u="none" cap="none" strike="noStrike">
                <a:latin typeface="Arial"/>
                <a:ea typeface="Arial"/>
                <a:cs typeface="Arial"/>
                <a:sym typeface="Arial"/>
              </a:rPr>
              <a:t>End at 10:25</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8" name="Shape 1168"/>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Shape 117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5" name="Shape 1175"/>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Shape 118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2" name="Shape 1182"/>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Shape 118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9" name="Shape 1189"/>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Shape 120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5" name="Shape 1205"/>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Shape 121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1" name="Shape 1211"/>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Shape 121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7" name="Shape 1217"/>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Shape 12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3" name="Shape 1223"/>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9" name="Shape 1229"/>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Shape 124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41" name="Shape 1241"/>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Shape 111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7" name="Shape 1117"/>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Shape 124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247" name="Shape 124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Shape 1253"/>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254" name="Shape 125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Shape 1259"/>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260" name="Shape 126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Shape 126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66" name="Shape 1266"/>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Shape 1272"/>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73" name="Shape 127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Shape 1280"/>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81" name="Shape 128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Shape 128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89" name="Shape 128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Shape 1295"/>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296" name="Shape 129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Shape 1302"/>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303" name="Shape 130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Shape 131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314" name="Shape 131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Shape 1122"/>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123" name="Shape 112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Shape 1321"/>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322" name="Shape 132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Shape 132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29" name="Shape 1329"/>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Shape 1334"/>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335" name="Shape 133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Shape 134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41" name="Shape 1341"/>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Shape 134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347" name="Shape 134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Shape 1352"/>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353" name="Shape 135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Shape 1358"/>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359" name="Shape 135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Shape 136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367" name="Shape 136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Shape 137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75" name="Shape 1375"/>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Shape 1380"/>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381" name="Shape 138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Shape 112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30" name="Shape 1130"/>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Shape 138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387" name="Shape 138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t>Go through these and talk about them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Shape 1393"/>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394" name="Shape 139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Shape 1399"/>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00" name="Shape 140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Shape 140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06" name="Shape 140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Shape 1411"/>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12" name="Shape 141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18" name="Shape 141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Shape 142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24" name="Shape 1424"/>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Shape 1429"/>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30" name="Shape 143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Shape 143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36" name="Shape 143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Shape 1441"/>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42" name="Shape 144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6" name="Shape 1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Shape 1447"/>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48" name="Shape 144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Shape 1457"/>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58" name="Shape 14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Shape 146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67" name="Shape 1467"/>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Shape 1472"/>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73" name="Shape 147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Shape 1479"/>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80" name="Shape 148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Shape 1485"/>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86" name="Shape 148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Shape 149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92" name="Shape 1492"/>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Shape 1497"/>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498" name="Shape 149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Shape 1503"/>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504" name="Shape 150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Shape 1509"/>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510" name="Shape 151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Shape 1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2" name="Shape 1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Shape 1515"/>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516" name="Shape 151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Shape 152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22" name="Shape 1522"/>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Shape 152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528" name="Shape 152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Shape 153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537" name="Shape 153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Shape 154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43" name="Shape 1543"/>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Shape 1549"/>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550" name="Shape 155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Shape 1557"/>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558" name="Shape 15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Shape 156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1565" name="Shape 15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200" u="none" cap="none" strike="noStrike">
                <a:latin typeface="Merriweather Sans"/>
                <a:ea typeface="Merriweather Sans"/>
                <a:cs typeface="Merriweather Sans"/>
                <a:sym typeface="Merriweather Sans"/>
              </a:rPr>
              <a:t>Go back to drawing…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Shape 1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1" name="Shape 1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Shape 157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78" name="Shape 157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Shape 114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48" name="Shape 1148"/>
          <p:cNvSpPr/>
          <p:nvPr>
            <p:ph idx="2" type="sldImg"/>
          </p:nvPr>
        </p:nvSpPr>
        <p:spPr>
          <a:xfrm>
            <a:off x="1146102" y="685800"/>
            <a:ext cx="4565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Shape 158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86" name="Shape 1586"/>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Shape 159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6" name="Shape 1596"/>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0" name="Shape 1600"/>
        <p:cNvGrpSpPr/>
        <p:nvPr/>
      </p:nvGrpSpPr>
      <p:grpSpPr>
        <a:xfrm>
          <a:off x="0" y="0"/>
          <a:ext cx="0" cy="0"/>
          <a:chOff x="0" y="0"/>
          <a:chExt cx="0" cy="0"/>
        </a:xfrm>
      </p:grpSpPr>
      <p:sp>
        <p:nvSpPr>
          <p:cNvPr id="1601" name="Shape 1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2" name="Shape 16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Shape 115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4" name="Shape 1154"/>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Shape 115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0" name="Shape 1160"/>
          <p:cNvSpPr/>
          <p:nvPr>
            <p:ph idx="2" type="sldImg"/>
          </p:nvPr>
        </p:nvSpPr>
        <p:spPr>
          <a:xfrm>
            <a:off x="1146102" y="685800"/>
            <a:ext cx="4565797"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6.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64.jpg"/><Relationship Id="rId4" Type="http://schemas.openxmlformats.org/officeDocument/2006/relationships/image" Target="../media/image69.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5.png"/><Relationship Id="rId3" Type="http://schemas.openxmlformats.org/officeDocument/2006/relationships/image" Target="../media/image76.png"/><Relationship Id="rId4" Type="http://schemas.openxmlformats.org/officeDocument/2006/relationships/image" Target="../media/image75.png"/><Relationship Id="rId11" Type="http://schemas.openxmlformats.org/officeDocument/2006/relationships/image" Target="../media/image82.png"/><Relationship Id="rId10" Type="http://schemas.openxmlformats.org/officeDocument/2006/relationships/image" Target="../media/image70.png"/><Relationship Id="rId9"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88.png"/><Relationship Id="rId7" Type="http://schemas.openxmlformats.org/officeDocument/2006/relationships/image" Target="../media/image68.png"/><Relationship Id="rId8" Type="http://schemas.openxmlformats.org/officeDocument/2006/relationships/image" Target="../media/image7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8.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 Id="rId3" Type="http://schemas.openxmlformats.org/officeDocument/2006/relationships/image" Target="../media/image90.jpg"/><Relationship Id="rId4" Type="http://schemas.openxmlformats.org/officeDocument/2006/relationships/image" Target="../media/image79.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5.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9.png"/><Relationship Id="rId3" Type="http://schemas.openxmlformats.org/officeDocument/2006/relationships/image" Target="../media/image87.jpg"/><Relationship Id="rId4" Type="http://schemas.openxmlformats.org/officeDocument/2006/relationships/image" Target="../media/image98.jp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2.png"/><Relationship Id="rId3" Type="http://schemas.openxmlformats.org/officeDocument/2006/relationships/image" Target="../media/image101.png"/><Relationship Id="rId4" Type="http://schemas.openxmlformats.org/officeDocument/2006/relationships/image" Target="../media/image11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6.png"/><Relationship Id="rId3" Type="http://schemas.openxmlformats.org/officeDocument/2006/relationships/image" Target="../media/image104.png"/><Relationship Id="rId4" Type="http://schemas.openxmlformats.org/officeDocument/2006/relationships/image" Target="../media/image92.png"/><Relationship Id="rId11" Type="http://schemas.openxmlformats.org/officeDocument/2006/relationships/image" Target="../media/image112.png"/><Relationship Id="rId10" Type="http://schemas.openxmlformats.org/officeDocument/2006/relationships/image" Target="../media/image103.png"/><Relationship Id="rId9" Type="http://schemas.openxmlformats.org/officeDocument/2006/relationships/image" Target="../media/image111.png"/><Relationship Id="rId5" Type="http://schemas.openxmlformats.org/officeDocument/2006/relationships/image" Target="../media/image94.png"/><Relationship Id="rId6" Type="http://schemas.openxmlformats.org/officeDocument/2006/relationships/image" Target="../media/image97.png"/><Relationship Id="rId7" Type="http://schemas.openxmlformats.org/officeDocument/2006/relationships/image" Target="../media/image100.png"/><Relationship Id="rId8" Type="http://schemas.openxmlformats.org/officeDocument/2006/relationships/image" Target="../media/image10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jpg"/><Relationship Id="rId4"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2.png"/><Relationship Id="rId11" Type="http://schemas.openxmlformats.org/officeDocument/2006/relationships/image" Target="../media/image3.png"/><Relationship Id="rId10" Type="http://schemas.openxmlformats.org/officeDocument/2006/relationships/image" Target="../media/image15.png"/><Relationship Id="rId9"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9.png"/><Relationship Id="rId8" Type="http://schemas.openxmlformats.org/officeDocument/2006/relationships/image" Target="../media/image4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4.jpg"/><Relationship Id="rId4" Type="http://schemas.openxmlformats.org/officeDocument/2006/relationships/image" Target="../media/image2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1.jpg"/><Relationship Id="rId4" Type="http://schemas.openxmlformats.org/officeDocument/2006/relationships/image" Target="../media/image17.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image" Target="../media/image30.png"/><Relationship Id="rId11" Type="http://schemas.openxmlformats.org/officeDocument/2006/relationships/image" Target="../media/image39.png"/><Relationship Id="rId10" Type="http://schemas.openxmlformats.org/officeDocument/2006/relationships/image" Target="../media/image29.png"/><Relationship Id="rId9"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3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55.jpg"/><Relationship Id="rId4" Type="http://schemas.openxmlformats.org/officeDocument/2006/relationships/image" Target="../media/image67.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38.jpg"/><Relationship Id="rId4" Type="http://schemas.openxmlformats.org/officeDocument/2006/relationships/image" Target="../media/image48.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62.png"/><Relationship Id="rId4" Type="http://schemas.openxmlformats.org/officeDocument/2006/relationships/image" Target="../media/image51.png"/><Relationship Id="rId11" Type="http://schemas.openxmlformats.org/officeDocument/2006/relationships/image" Target="../media/image53.png"/><Relationship Id="rId10" Type="http://schemas.openxmlformats.org/officeDocument/2006/relationships/image" Target="../media/image52.png"/><Relationship Id="rId9"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71.png"/><Relationship Id="rId7" Type="http://schemas.openxmlformats.org/officeDocument/2006/relationships/image" Target="../media/image61.png"/><Relationship Id="rId8" Type="http://schemas.openxmlformats.org/officeDocument/2006/relationships/image" Target="../media/image5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56.jpg"/><Relationship Id="rId4" Type="http://schemas.openxmlformats.org/officeDocument/2006/relationships/image" Target="../media/image7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667" name="Shape 667"/>
        <p:cNvGrpSpPr/>
        <p:nvPr/>
      </p:nvGrpSpPr>
      <p:grpSpPr>
        <a:xfrm>
          <a:off x="0" y="0"/>
          <a:ext cx="0" cy="0"/>
          <a:chOff x="0" y="0"/>
          <a:chExt cx="0" cy="0"/>
        </a:xfrm>
      </p:grpSpPr>
      <p:cxnSp>
        <p:nvCxnSpPr>
          <p:cNvPr id="668" name="Shape 668"/>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669" name="Shape 669"/>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670" name="Shape 670"/>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DISCUSSION TIME</a:t>
            </a:r>
            <a:endParaRPr sz="1000"/>
          </a:p>
        </p:txBody>
      </p:sp>
      <p:sp>
        <p:nvSpPr>
          <p:cNvPr id="671" name="Shape 671"/>
          <p:cNvSpPr txBox="1"/>
          <p:nvPr>
            <p:ph idx="12" type="sldNum"/>
          </p:nvPr>
        </p:nvSpPr>
        <p:spPr>
          <a:xfrm>
            <a:off x="8458910"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54000" lvl="2" marL="0" algn="l">
              <a:spcBef>
                <a:spcPts val="0"/>
              </a:spcBef>
              <a:spcAft>
                <a:spcPts val="0"/>
              </a:spcAft>
              <a:buSzPts val="1000"/>
              <a:buChar char="■"/>
            </a:pPr>
            <a:r>
              <a:t/>
            </a:r>
            <a:endParaRPr/>
          </a:p>
          <a:p>
            <a:pPr indent="419100" lvl="3" marL="0" algn="l">
              <a:spcBef>
                <a:spcPts val="0"/>
              </a:spcBef>
              <a:spcAft>
                <a:spcPts val="0"/>
              </a:spcAft>
              <a:buSzPts val="1000"/>
              <a:buChar char="●"/>
            </a:pPr>
            <a:r>
              <a:t/>
            </a:r>
            <a:endParaRPr/>
          </a:p>
          <a:p>
            <a:pPr indent="584200" lvl="4" marL="0" algn="l">
              <a:spcBef>
                <a:spcPts val="0"/>
              </a:spcBef>
              <a:spcAft>
                <a:spcPts val="0"/>
              </a:spcAft>
              <a:buSzPts val="1000"/>
              <a:buChar char="○"/>
            </a:pPr>
            <a:r>
              <a:t/>
            </a:r>
            <a:endParaRPr/>
          </a:p>
          <a:p>
            <a:pPr indent="749300" lvl="5" marL="0" algn="l">
              <a:spcBef>
                <a:spcPts val="0"/>
              </a:spcBef>
              <a:spcAft>
                <a:spcPts val="0"/>
              </a:spcAft>
              <a:buSzPts val="1000"/>
              <a:buChar char="■"/>
            </a:pPr>
            <a:r>
              <a:t/>
            </a:r>
            <a:endParaRPr/>
          </a:p>
          <a:p>
            <a:pPr indent="901700" lvl="6" marL="0" algn="l">
              <a:spcBef>
                <a:spcPts val="0"/>
              </a:spcBef>
              <a:spcAft>
                <a:spcPts val="0"/>
              </a:spcAft>
              <a:buSzPts val="1000"/>
              <a:buChar char="●"/>
            </a:pPr>
            <a:r>
              <a:t/>
            </a:r>
            <a:endParaRPr/>
          </a:p>
          <a:p>
            <a:pPr indent="1066800" lvl="7" marL="0" algn="l">
              <a:spcBef>
                <a:spcPts val="0"/>
              </a:spcBef>
              <a:spcAft>
                <a:spcPts val="0"/>
              </a:spcAft>
              <a:buSzPts val="1000"/>
              <a:buChar char="○"/>
            </a:pPr>
            <a:r>
              <a:t/>
            </a:r>
            <a:endParaRPr/>
          </a:p>
          <a:p>
            <a:pPr indent="1231900" lvl="8" marL="0" algn="l">
              <a:spcBef>
                <a:spcPts val="0"/>
              </a:spcBef>
              <a:spcAft>
                <a:spcPts val="0"/>
              </a:spcAft>
              <a:buSzPts val="1000"/>
              <a:buChar char="■"/>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672" name="Shape 672"/>
        <p:cNvGrpSpPr/>
        <p:nvPr/>
      </p:nvGrpSpPr>
      <p:grpSpPr>
        <a:xfrm>
          <a:off x="0" y="0"/>
          <a:ext cx="0" cy="0"/>
          <a:chOff x="0" y="0"/>
          <a:chExt cx="0" cy="0"/>
        </a:xfrm>
      </p:grpSpPr>
      <p:cxnSp>
        <p:nvCxnSpPr>
          <p:cNvPr id="673" name="Shape 673"/>
          <p:cNvCxnSpPr/>
          <p:nvPr/>
        </p:nvCxnSpPr>
        <p:spPr>
          <a:xfrm>
            <a:off x="446484" y="447261"/>
            <a:ext cx="8250900" cy="0"/>
          </a:xfrm>
          <a:prstGeom prst="straightConnector1">
            <a:avLst/>
          </a:prstGeom>
          <a:noFill/>
          <a:ln>
            <a:noFill/>
          </a:ln>
        </p:spPr>
      </p:cxnSp>
      <p:cxnSp>
        <p:nvCxnSpPr>
          <p:cNvPr id="674" name="Shape 674"/>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675" name="Shape 675"/>
        <p:cNvGrpSpPr/>
        <p:nvPr/>
      </p:nvGrpSpPr>
      <p:grpSpPr>
        <a:xfrm>
          <a:off x="0" y="0"/>
          <a:ext cx="0" cy="0"/>
          <a:chOff x="0" y="0"/>
          <a:chExt cx="0" cy="0"/>
        </a:xfrm>
      </p:grpSpPr>
      <p:cxnSp>
        <p:nvCxnSpPr>
          <p:cNvPr id="676" name="Shape 676"/>
          <p:cNvCxnSpPr/>
          <p:nvPr/>
        </p:nvCxnSpPr>
        <p:spPr>
          <a:xfrm>
            <a:off x="446484" y="447261"/>
            <a:ext cx="8250900" cy="0"/>
          </a:xfrm>
          <a:prstGeom prst="straightConnector1">
            <a:avLst/>
          </a:prstGeom>
          <a:noFill/>
          <a:ln>
            <a:noFill/>
          </a:ln>
        </p:spPr>
      </p:cxnSp>
      <p:cxnSp>
        <p:nvCxnSpPr>
          <p:cNvPr id="677" name="Shape 67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678" name="Shape 678"/>
        <p:cNvGrpSpPr/>
        <p:nvPr/>
      </p:nvGrpSpPr>
      <p:grpSpPr>
        <a:xfrm>
          <a:off x="0" y="0"/>
          <a:ext cx="0" cy="0"/>
          <a:chOff x="0" y="0"/>
          <a:chExt cx="0" cy="0"/>
        </a:xfrm>
      </p:grpSpPr>
      <p:cxnSp>
        <p:nvCxnSpPr>
          <p:cNvPr id="679" name="Shape 679"/>
          <p:cNvCxnSpPr/>
          <p:nvPr/>
        </p:nvCxnSpPr>
        <p:spPr>
          <a:xfrm>
            <a:off x="446484" y="447261"/>
            <a:ext cx="8250900" cy="0"/>
          </a:xfrm>
          <a:prstGeom prst="straightConnector1">
            <a:avLst/>
          </a:prstGeom>
          <a:noFill/>
          <a:ln>
            <a:noFill/>
          </a:ln>
        </p:spPr>
      </p:cxnSp>
      <p:cxnSp>
        <p:nvCxnSpPr>
          <p:cNvPr id="680" name="Shape 680"/>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681" name="Shape 681"/>
        <p:cNvGrpSpPr/>
        <p:nvPr/>
      </p:nvGrpSpPr>
      <p:grpSpPr>
        <a:xfrm>
          <a:off x="0" y="0"/>
          <a:ext cx="0" cy="0"/>
          <a:chOff x="0" y="0"/>
          <a:chExt cx="0" cy="0"/>
        </a:xfrm>
      </p:grpSpPr>
      <p:cxnSp>
        <p:nvCxnSpPr>
          <p:cNvPr id="682" name="Shape 682"/>
          <p:cNvCxnSpPr/>
          <p:nvPr/>
        </p:nvCxnSpPr>
        <p:spPr>
          <a:xfrm>
            <a:off x="446484" y="447261"/>
            <a:ext cx="8250900" cy="0"/>
          </a:xfrm>
          <a:prstGeom prst="straightConnector1">
            <a:avLst/>
          </a:prstGeom>
          <a:noFill/>
          <a:ln>
            <a:noFill/>
          </a:ln>
        </p:spPr>
      </p:cxnSp>
      <p:cxnSp>
        <p:nvCxnSpPr>
          <p:cNvPr id="683" name="Shape 683"/>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684" name="Shape 684"/>
        <p:cNvGrpSpPr/>
        <p:nvPr/>
      </p:nvGrpSpPr>
      <p:grpSpPr>
        <a:xfrm>
          <a:off x="0" y="0"/>
          <a:ext cx="0" cy="0"/>
          <a:chOff x="0" y="0"/>
          <a:chExt cx="0" cy="0"/>
        </a:xfrm>
      </p:grpSpPr>
      <p:cxnSp>
        <p:nvCxnSpPr>
          <p:cNvPr id="685" name="Shape 685"/>
          <p:cNvCxnSpPr/>
          <p:nvPr/>
        </p:nvCxnSpPr>
        <p:spPr>
          <a:xfrm>
            <a:off x="446484" y="447261"/>
            <a:ext cx="8250900" cy="0"/>
          </a:xfrm>
          <a:prstGeom prst="straightConnector1">
            <a:avLst/>
          </a:prstGeom>
          <a:noFill/>
          <a:ln>
            <a:noFill/>
          </a:ln>
        </p:spPr>
      </p:cxnSp>
      <p:cxnSp>
        <p:nvCxnSpPr>
          <p:cNvPr id="686" name="Shape 686"/>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687" name="Shape 687"/>
        <p:cNvGrpSpPr/>
        <p:nvPr/>
      </p:nvGrpSpPr>
      <p:grpSpPr>
        <a:xfrm>
          <a:off x="0" y="0"/>
          <a:ext cx="0" cy="0"/>
          <a:chOff x="0" y="0"/>
          <a:chExt cx="0" cy="0"/>
        </a:xfrm>
      </p:grpSpPr>
      <p:cxnSp>
        <p:nvCxnSpPr>
          <p:cNvPr id="688" name="Shape 68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89" name="Shape 689"/>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690" name="Shape 690"/>
        <p:cNvGrpSpPr/>
        <p:nvPr/>
      </p:nvGrpSpPr>
      <p:grpSpPr>
        <a:xfrm>
          <a:off x="0" y="0"/>
          <a:ext cx="0" cy="0"/>
          <a:chOff x="0" y="0"/>
          <a:chExt cx="0" cy="0"/>
        </a:xfrm>
      </p:grpSpPr>
      <p:cxnSp>
        <p:nvCxnSpPr>
          <p:cNvPr id="691" name="Shape 691"/>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92" name="Shape 692"/>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693" name="Shape 693"/>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
        <p:nvSpPr>
          <p:cNvPr id="694" name="Shape 694"/>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700" name="Shape 700"/>
        <p:cNvGrpSpPr/>
        <p:nvPr/>
      </p:nvGrpSpPr>
      <p:grpSpPr>
        <a:xfrm>
          <a:off x="0" y="0"/>
          <a:ext cx="0" cy="0"/>
          <a:chOff x="0" y="0"/>
          <a:chExt cx="0" cy="0"/>
        </a:xfrm>
      </p:grpSpPr>
      <p:cxnSp>
        <p:nvCxnSpPr>
          <p:cNvPr id="701" name="Shape 701"/>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702" name="Shape 702"/>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703" name="Shape 703"/>
          <p:cNvPicPr preferRelativeResize="0"/>
          <p:nvPr/>
        </p:nvPicPr>
        <p:blipFill rotWithShape="1">
          <a:blip r:embed="rId2">
            <a:alphaModFix/>
          </a:blip>
          <a:srcRect b="0" l="0" r="0" t="0"/>
          <a:stretch/>
        </p:blipFill>
        <p:spPr>
          <a:xfrm>
            <a:off x="446484" y="536713"/>
            <a:ext cx="1991400" cy="21480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704" name="Shape 704"/>
        <p:cNvGrpSpPr/>
        <p:nvPr/>
      </p:nvGrpSpPr>
      <p:grpSpPr>
        <a:xfrm>
          <a:off x="0" y="0"/>
          <a:ext cx="0" cy="0"/>
          <a:chOff x="0" y="0"/>
          <a:chExt cx="0" cy="0"/>
        </a:xfrm>
      </p:grpSpPr>
      <p:cxnSp>
        <p:nvCxnSpPr>
          <p:cNvPr id="705" name="Shape 705"/>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706" name="Shape 706"/>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707" name="Shape 707"/>
        <p:cNvGrpSpPr/>
        <p:nvPr/>
      </p:nvGrpSpPr>
      <p:grpSpPr>
        <a:xfrm>
          <a:off x="0" y="0"/>
          <a:ext cx="0" cy="0"/>
          <a:chOff x="0" y="0"/>
          <a:chExt cx="0" cy="0"/>
        </a:xfrm>
      </p:grpSpPr>
      <p:sp>
        <p:nvSpPr>
          <p:cNvPr id="708" name="Shape 708"/>
          <p:cNvSpPr txBox="1"/>
          <p:nvPr>
            <p:ph type="title"/>
          </p:nvPr>
        </p:nvSpPr>
        <p:spPr>
          <a:xfrm>
            <a:off x="446484" y="1037645"/>
            <a:ext cx="8250900" cy="5010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709" name="Shape 709"/>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710" name="Shape 710"/>
        <p:cNvGrpSpPr/>
        <p:nvPr/>
      </p:nvGrpSpPr>
      <p:grpSpPr>
        <a:xfrm>
          <a:off x="0" y="0"/>
          <a:ext cx="0" cy="0"/>
          <a:chOff x="0" y="0"/>
          <a:chExt cx="0" cy="0"/>
        </a:xfrm>
      </p:grpSpPr>
      <p:sp>
        <p:nvSpPr>
          <p:cNvPr id="711" name="Shape 711"/>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12" name="Shape 712"/>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713" name="Shape 713"/>
        <p:cNvGrpSpPr/>
        <p:nvPr/>
      </p:nvGrpSpPr>
      <p:grpSpPr>
        <a:xfrm>
          <a:off x="0" y="0"/>
          <a:ext cx="0" cy="0"/>
          <a:chOff x="0" y="0"/>
          <a:chExt cx="0" cy="0"/>
        </a:xfrm>
      </p:grpSpPr>
      <p:cxnSp>
        <p:nvCxnSpPr>
          <p:cNvPr id="714" name="Shape 714"/>
          <p:cNvCxnSpPr/>
          <p:nvPr/>
        </p:nvCxnSpPr>
        <p:spPr>
          <a:xfrm>
            <a:off x="446484" y="447261"/>
            <a:ext cx="8250900" cy="0"/>
          </a:xfrm>
          <a:prstGeom prst="straightConnector1">
            <a:avLst/>
          </a:prstGeom>
          <a:noFill/>
          <a:ln>
            <a:noFill/>
          </a:ln>
        </p:spPr>
      </p:cxnSp>
      <p:cxnSp>
        <p:nvCxnSpPr>
          <p:cNvPr id="715" name="Shape 715"/>
          <p:cNvCxnSpPr/>
          <p:nvPr/>
        </p:nvCxnSpPr>
        <p:spPr>
          <a:xfrm>
            <a:off x="446484" y="858741"/>
            <a:ext cx="8250900" cy="0"/>
          </a:xfrm>
          <a:prstGeom prst="straightConnector1">
            <a:avLst/>
          </a:prstGeom>
          <a:noFill/>
          <a:ln>
            <a:noFill/>
          </a:ln>
        </p:spPr>
      </p:cxnSp>
      <p:cxnSp>
        <p:nvCxnSpPr>
          <p:cNvPr id="716" name="Shape 716"/>
          <p:cNvCxnSpPr/>
          <p:nvPr/>
        </p:nvCxnSpPr>
        <p:spPr>
          <a:xfrm flipH="1" rot="10800000">
            <a:off x="446484" y="1958703"/>
            <a:ext cx="2626200" cy="300"/>
          </a:xfrm>
          <a:prstGeom prst="straightConnector1">
            <a:avLst/>
          </a:prstGeom>
          <a:noFill/>
          <a:ln>
            <a:noFill/>
          </a:ln>
        </p:spPr>
      </p:cxnSp>
      <p:cxnSp>
        <p:nvCxnSpPr>
          <p:cNvPr id="717" name="Shape 717"/>
          <p:cNvCxnSpPr/>
          <p:nvPr/>
        </p:nvCxnSpPr>
        <p:spPr>
          <a:xfrm flipH="1" rot="10800000">
            <a:off x="3250406" y="1958703"/>
            <a:ext cx="5444400" cy="300"/>
          </a:xfrm>
          <a:prstGeom prst="straightConnector1">
            <a:avLst/>
          </a:prstGeom>
          <a:noFill/>
          <a:ln>
            <a:noFill/>
          </a:ln>
        </p:spPr>
      </p:cxnSp>
      <p:cxnSp>
        <p:nvCxnSpPr>
          <p:cNvPr id="718" name="Shape 718"/>
          <p:cNvCxnSpPr/>
          <p:nvPr/>
        </p:nvCxnSpPr>
        <p:spPr>
          <a:xfrm flipH="1" rot="10800000">
            <a:off x="446484" y="4051884"/>
            <a:ext cx="2626200" cy="300"/>
          </a:xfrm>
          <a:prstGeom prst="straightConnector1">
            <a:avLst/>
          </a:prstGeom>
          <a:noFill/>
          <a:ln>
            <a:noFill/>
          </a:ln>
        </p:spPr>
      </p:cxnSp>
      <p:cxnSp>
        <p:nvCxnSpPr>
          <p:cNvPr id="719" name="Shape 719"/>
          <p:cNvCxnSpPr/>
          <p:nvPr/>
        </p:nvCxnSpPr>
        <p:spPr>
          <a:xfrm>
            <a:off x="3259336" y="4052184"/>
            <a:ext cx="5436600" cy="0"/>
          </a:xfrm>
          <a:prstGeom prst="straightConnector1">
            <a:avLst/>
          </a:prstGeom>
          <a:noFill/>
          <a:ln>
            <a:noFill/>
          </a:ln>
        </p:spPr>
      </p:cxnSp>
      <p:sp>
        <p:nvSpPr>
          <p:cNvPr id="720" name="Shape 720"/>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sp>
        <p:nvSpPr>
          <p:cNvPr id="721" name="Shape 721"/>
          <p:cNvSpPr/>
          <p:nvPr/>
        </p:nvSpPr>
        <p:spPr>
          <a:xfrm>
            <a:off x="3259336"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AGENDA</a:t>
            </a:r>
            <a:endParaRPr sz="1000"/>
          </a:p>
        </p:txBody>
      </p:sp>
      <p:sp>
        <p:nvSpPr>
          <p:cNvPr id="722" name="Shape 722"/>
          <p:cNvSpPr/>
          <p:nvPr/>
        </p:nvSpPr>
        <p:spPr>
          <a:xfrm>
            <a:off x="3259336" y="3774882"/>
            <a:ext cx="54471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RESOURCES</a:t>
            </a:r>
            <a:endParaRPr sz="1000"/>
          </a:p>
        </p:txBody>
      </p:sp>
      <p:sp>
        <p:nvSpPr>
          <p:cNvPr id="723" name="Shape 723"/>
          <p:cNvSpPr/>
          <p:nvPr/>
        </p:nvSpPr>
        <p:spPr>
          <a:xfrm>
            <a:off x="446484" y="377488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724" name="Shape 724"/>
        <p:cNvGrpSpPr/>
        <p:nvPr/>
      </p:nvGrpSpPr>
      <p:grpSpPr>
        <a:xfrm>
          <a:off x="0" y="0"/>
          <a:ext cx="0" cy="0"/>
          <a:chOff x="0" y="0"/>
          <a:chExt cx="0" cy="0"/>
        </a:xfrm>
      </p:grpSpPr>
      <p:cxnSp>
        <p:nvCxnSpPr>
          <p:cNvPr id="725" name="Shape 725"/>
          <p:cNvCxnSpPr/>
          <p:nvPr/>
        </p:nvCxnSpPr>
        <p:spPr>
          <a:xfrm>
            <a:off x="446484" y="447261"/>
            <a:ext cx="8250900" cy="0"/>
          </a:xfrm>
          <a:prstGeom prst="straightConnector1">
            <a:avLst/>
          </a:prstGeom>
          <a:noFill/>
          <a:ln>
            <a:noFill/>
          </a:ln>
        </p:spPr>
      </p:cxnSp>
      <p:cxnSp>
        <p:nvCxnSpPr>
          <p:cNvPr id="726" name="Shape 726"/>
          <p:cNvCxnSpPr/>
          <p:nvPr/>
        </p:nvCxnSpPr>
        <p:spPr>
          <a:xfrm>
            <a:off x="446484" y="858741"/>
            <a:ext cx="8250900" cy="0"/>
          </a:xfrm>
          <a:prstGeom prst="straightConnector1">
            <a:avLst/>
          </a:prstGeom>
          <a:noFill/>
          <a:ln>
            <a:noFill/>
          </a:ln>
        </p:spPr>
      </p:cxnSp>
      <p:cxnSp>
        <p:nvCxnSpPr>
          <p:cNvPr id="727" name="Shape 727"/>
          <p:cNvCxnSpPr/>
          <p:nvPr/>
        </p:nvCxnSpPr>
        <p:spPr>
          <a:xfrm flipH="1" rot="10800000">
            <a:off x="6063258" y="1958703"/>
            <a:ext cx="2626200" cy="300"/>
          </a:xfrm>
          <a:prstGeom prst="straightConnector1">
            <a:avLst/>
          </a:prstGeom>
          <a:noFill/>
          <a:ln>
            <a:noFill/>
          </a:ln>
        </p:spPr>
      </p:cxnSp>
      <p:cxnSp>
        <p:nvCxnSpPr>
          <p:cNvPr id="728" name="Shape 728"/>
          <p:cNvCxnSpPr/>
          <p:nvPr/>
        </p:nvCxnSpPr>
        <p:spPr>
          <a:xfrm flipH="1" rot="10800000">
            <a:off x="446484" y="1958703"/>
            <a:ext cx="5444400" cy="300"/>
          </a:xfrm>
          <a:prstGeom prst="straightConnector1">
            <a:avLst/>
          </a:prstGeom>
          <a:noFill/>
          <a:ln>
            <a:noFill/>
          </a:ln>
        </p:spPr>
      </p:cxnSp>
      <p:sp>
        <p:nvSpPr>
          <p:cNvPr id="729" name="Shape 729"/>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730" name="Shape 730"/>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731" name="Shape 731"/>
        <p:cNvGrpSpPr/>
        <p:nvPr/>
      </p:nvGrpSpPr>
      <p:grpSpPr>
        <a:xfrm>
          <a:off x="0" y="0"/>
          <a:ext cx="0" cy="0"/>
          <a:chOff x="0" y="0"/>
          <a:chExt cx="0" cy="0"/>
        </a:xfrm>
      </p:grpSpPr>
      <p:pic>
        <p:nvPicPr>
          <p:cNvPr id="732" name="Shape 732"/>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733" name="Shape 733"/>
          <p:cNvCxnSpPr/>
          <p:nvPr/>
        </p:nvCxnSpPr>
        <p:spPr>
          <a:xfrm>
            <a:off x="446484" y="447261"/>
            <a:ext cx="8250900" cy="0"/>
          </a:xfrm>
          <a:prstGeom prst="straightConnector1">
            <a:avLst/>
          </a:prstGeom>
          <a:noFill/>
          <a:ln>
            <a:noFill/>
          </a:ln>
        </p:spPr>
      </p:cxnSp>
      <p:cxnSp>
        <p:nvCxnSpPr>
          <p:cNvPr id="734" name="Shape 734"/>
          <p:cNvCxnSpPr/>
          <p:nvPr/>
        </p:nvCxnSpPr>
        <p:spPr>
          <a:xfrm>
            <a:off x="446484" y="858741"/>
            <a:ext cx="8250900" cy="0"/>
          </a:xfrm>
          <a:prstGeom prst="straightConnector1">
            <a:avLst/>
          </a:prstGeom>
          <a:noFill/>
          <a:ln>
            <a:noFill/>
          </a:ln>
        </p:spPr>
      </p:cxnSp>
      <p:sp>
        <p:nvSpPr>
          <p:cNvPr id="735" name="Shape 735"/>
          <p:cNvSpPr txBox="1"/>
          <p:nvPr>
            <p:ph idx="1" type="body"/>
          </p:nvPr>
        </p:nvSpPr>
        <p:spPr>
          <a:xfrm>
            <a:off x="2536031" y="1270221"/>
            <a:ext cx="40986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736" name="Shape 736"/>
        <p:cNvGrpSpPr/>
        <p:nvPr/>
      </p:nvGrpSpPr>
      <p:grpSpPr>
        <a:xfrm>
          <a:off x="0" y="0"/>
          <a:ext cx="0" cy="0"/>
          <a:chOff x="0" y="0"/>
          <a:chExt cx="0" cy="0"/>
        </a:xfrm>
      </p:grpSpPr>
      <p:pic>
        <p:nvPicPr>
          <p:cNvPr id="737" name="Shape 737"/>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738" name="Shape 738"/>
          <p:cNvCxnSpPr/>
          <p:nvPr/>
        </p:nvCxnSpPr>
        <p:spPr>
          <a:xfrm>
            <a:off x="446484" y="447261"/>
            <a:ext cx="8250900" cy="0"/>
          </a:xfrm>
          <a:prstGeom prst="straightConnector1">
            <a:avLst/>
          </a:prstGeom>
          <a:noFill/>
          <a:ln>
            <a:noFill/>
          </a:ln>
        </p:spPr>
      </p:cxnSp>
      <p:cxnSp>
        <p:nvCxnSpPr>
          <p:cNvPr id="739" name="Shape 739"/>
          <p:cNvCxnSpPr/>
          <p:nvPr/>
        </p:nvCxnSpPr>
        <p:spPr>
          <a:xfrm>
            <a:off x="446484" y="858741"/>
            <a:ext cx="8250900" cy="0"/>
          </a:xfrm>
          <a:prstGeom prst="straightConnector1">
            <a:avLst/>
          </a:prstGeom>
          <a:noFill/>
          <a:ln>
            <a:noFill/>
          </a:ln>
        </p:spPr>
      </p:cxnSp>
      <p:sp>
        <p:nvSpPr>
          <p:cNvPr id="740" name="Shape 740"/>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741" name="Shape 741"/>
        <p:cNvGrpSpPr/>
        <p:nvPr/>
      </p:nvGrpSpPr>
      <p:grpSpPr>
        <a:xfrm>
          <a:off x="0" y="0"/>
          <a:ext cx="0" cy="0"/>
          <a:chOff x="0" y="0"/>
          <a:chExt cx="0" cy="0"/>
        </a:xfrm>
      </p:grpSpPr>
      <p:pic>
        <p:nvPicPr>
          <p:cNvPr id="742" name="Shape 742"/>
          <p:cNvPicPr preferRelativeResize="0"/>
          <p:nvPr/>
        </p:nvPicPr>
        <p:blipFill rotWithShape="1">
          <a:blip r:embed="rId2">
            <a:alphaModFix/>
          </a:blip>
          <a:srcRect b="0" l="0" r="0" t="0"/>
          <a:stretch/>
        </p:blipFill>
        <p:spPr>
          <a:xfrm>
            <a:off x="2205633" y="1064481"/>
            <a:ext cx="4812900" cy="3771600"/>
          </a:xfrm>
          <a:prstGeom prst="rect">
            <a:avLst/>
          </a:prstGeom>
          <a:noFill/>
          <a:ln>
            <a:noFill/>
          </a:ln>
        </p:spPr>
      </p:pic>
      <p:cxnSp>
        <p:nvCxnSpPr>
          <p:cNvPr id="743" name="Shape 743"/>
          <p:cNvCxnSpPr/>
          <p:nvPr/>
        </p:nvCxnSpPr>
        <p:spPr>
          <a:xfrm>
            <a:off x="446484" y="447261"/>
            <a:ext cx="8250900" cy="0"/>
          </a:xfrm>
          <a:prstGeom prst="straightConnector1">
            <a:avLst/>
          </a:prstGeom>
          <a:noFill/>
          <a:ln>
            <a:noFill/>
          </a:ln>
        </p:spPr>
      </p:cxnSp>
      <p:cxnSp>
        <p:nvCxnSpPr>
          <p:cNvPr id="744" name="Shape 744"/>
          <p:cNvCxnSpPr/>
          <p:nvPr/>
        </p:nvCxnSpPr>
        <p:spPr>
          <a:xfrm>
            <a:off x="446484" y="858741"/>
            <a:ext cx="8250900" cy="0"/>
          </a:xfrm>
          <a:prstGeom prst="straightConnector1">
            <a:avLst/>
          </a:prstGeom>
          <a:noFill/>
          <a:ln>
            <a:noFill/>
          </a:ln>
        </p:spPr>
      </p:cxnSp>
      <p:sp>
        <p:nvSpPr>
          <p:cNvPr id="745" name="Shape 745"/>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746" name="Shape 746"/>
        <p:cNvGrpSpPr/>
        <p:nvPr/>
      </p:nvGrpSpPr>
      <p:grpSpPr>
        <a:xfrm>
          <a:off x="0" y="0"/>
          <a:ext cx="0" cy="0"/>
          <a:chOff x="0" y="0"/>
          <a:chExt cx="0" cy="0"/>
        </a:xfrm>
      </p:grpSpPr>
      <p:pic>
        <p:nvPicPr>
          <p:cNvPr id="747" name="Shape 747"/>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748" name="Shape 748"/>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749" name="Shape 749"/>
          <p:cNvPicPr preferRelativeResize="0"/>
          <p:nvPr/>
        </p:nvPicPr>
        <p:blipFill rotWithShape="1">
          <a:blip r:embed="rId4">
            <a:alphaModFix/>
          </a:blip>
          <a:srcRect b="0" l="0" r="0" t="0"/>
          <a:stretch/>
        </p:blipFill>
        <p:spPr>
          <a:xfrm>
            <a:off x="5982891" y="957138"/>
            <a:ext cx="2098500" cy="3845400"/>
          </a:xfrm>
          <a:prstGeom prst="rect">
            <a:avLst/>
          </a:prstGeom>
          <a:noFill/>
          <a:ln>
            <a:noFill/>
          </a:ln>
        </p:spPr>
      </p:pic>
      <p:cxnSp>
        <p:nvCxnSpPr>
          <p:cNvPr id="750" name="Shape 750"/>
          <p:cNvCxnSpPr/>
          <p:nvPr/>
        </p:nvCxnSpPr>
        <p:spPr>
          <a:xfrm>
            <a:off x="446484" y="447261"/>
            <a:ext cx="8250900" cy="0"/>
          </a:xfrm>
          <a:prstGeom prst="straightConnector1">
            <a:avLst/>
          </a:prstGeom>
          <a:noFill/>
          <a:ln>
            <a:noFill/>
          </a:ln>
        </p:spPr>
      </p:cxnSp>
      <p:cxnSp>
        <p:nvCxnSpPr>
          <p:cNvPr id="751" name="Shape 751"/>
          <p:cNvCxnSpPr/>
          <p:nvPr/>
        </p:nvCxnSpPr>
        <p:spPr>
          <a:xfrm>
            <a:off x="446484" y="858741"/>
            <a:ext cx="8250900" cy="0"/>
          </a:xfrm>
          <a:prstGeom prst="straightConnector1">
            <a:avLst/>
          </a:prstGeom>
          <a:noFill/>
          <a:ln>
            <a:noFill/>
          </a:ln>
        </p:spPr>
      </p:cxnSp>
      <p:sp>
        <p:nvSpPr>
          <p:cNvPr id="752" name="Shape 752"/>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753" name="Shape 753"/>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754" name="Shape 754"/>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755" name="Shape 755"/>
        <p:cNvGrpSpPr/>
        <p:nvPr/>
      </p:nvGrpSpPr>
      <p:grpSpPr>
        <a:xfrm>
          <a:off x="0" y="0"/>
          <a:ext cx="0" cy="0"/>
          <a:chOff x="0" y="0"/>
          <a:chExt cx="0" cy="0"/>
        </a:xfrm>
      </p:grpSpPr>
      <p:cxnSp>
        <p:nvCxnSpPr>
          <p:cNvPr id="756" name="Shape 756"/>
          <p:cNvCxnSpPr/>
          <p:nvPr/>
        </p:nvCxnSpPr>
        <p:spPr>
          <a:xfrm>
            <a:off x="446484" y="447261"/>
            <a:ext cx="8250900" cy="0"/>
          </a:xfrm>
          <a:prstGeom prst="straightConnector1">
            <a:avLst/>
          </a:prstGeom>
          <a:noFill/>
          <a:ln>
            <a:noFill/>
          </a:ln>
        </p:spPr>
      </p:cxnSp>
      <p:cxnSp>
        <p:nvCxnSpPr>
          <p:cNvPr id="757" name="Shape 757"/>
          <p:cNvCxnSpPr/>
          <p:nvPr/>
        </p:nvCxnSpPr>
        <p:spPr>
          <a:xfrm>
            <a:off x="446484" y="858741"/>
            <a:ext cx="8250900" cy="0"/>
          </a:xfrm>
          <a:prstGeom prst="straightConnector1">
            <a:avLst/>
          </a:prstGeom>
          <a:noFill/>
          <a:ln>
            <a:noFill/>
          </a:ln>
        </p:spPr>
      </p:cxnSp>
      <p:sp>
        <p:nvSpPr>
          <p:cNvPr id="758" name="Shape 758"/>
          <p:cNvSpPr/>
          <p:nvPr/>
        </p:nvSpPr>
        <p:spPr>
          <a:xfrm>
            <a:off x="461128" y="1625441"/>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759" name="Shape 759"/>
          <p:cNvSpPr/>
          <p:nvPr/>
        </p:nvSpPr>
        <p:spPr>
          <a:xfrm>
            <a:off x="3084208" y="1622358"/>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760" name="Shape 760"/>
          <p:cNvSpPr/>
          <p:nvPr/>
        </p:nvSpPr>
        <p:spPr>
          <a:xfrm>
            <a:off x="5209455" y="1707150"/>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761" name="Shape 761"/>
        <p:cNvGrpSpPr/>
        <p:nvPr/>
      </p:nvGrpSpPr>
      <p:grpSpPr>
        <a:xfrm>
          <a:off x="0" y="0"/>
          <a:ext cx="0" cy="0"/>
          <a:chOff x="0" y="0"/>
          <a:chExt cx="0" cy="0"/>
        </a:xfrm>
      </p:grpSpPr>
      <p:cxnSp>
        <p:nvCxnSpPr>
          <p:cNvPr id="762" name="Shape 762"/>
          <p:cNvCxnSpPr/>
          <p:nvPr/>
        </p:nvCxnSpPr>
        <p:spPr>
          <a:xfrm>
            <a:off x="446484" y="447261"/>
            <a:ext cx="8250900" cy="0"/>
          </a:xfrm>
          <a:prstGeom prst="straightConnector1">
            <a:avLst/>
          </a:prstGeom>
          <a:noFill/>
          <a:ln>
            <a:noFill/>
          </a:ln>
        </p:spPr>
      </p:cxnSp>
      <p:cxnSp>
        <p:nvCxnSpPr>
          <p:cNvPr id="763" name="Shape 763"/>
          <p:cNvCxnSpPr/>
          <p:nvPr/>
        </p:nvCxnSpPr>
        <p:spPr>
          <a:xfrm>
            <a:off x="446484" y="858741"/>
            <a:ext cx="8250900" cy="0"/>
          </a:xfrm>
          <a:prstGeom prst="straightConnector1">
            <a:avLst/>
          </a:prstGeom>
          <a:noFill/>
          <a:ln>
            <a:noFill/>
          </a:ln>
        </p:spPr>
      </p:cxnSp>
      <p:grpSp>
        <p:nvGrpSpPr>
          <p:cNvPr id="764" name="Shape 764"/>
          <p:cNvGrpSpPr/>
          <p:nvPr/>
        </p:nvGrpSpPr>
        <p:grpSpPr>
          <a:xfrm>
            <a:off x="446484" y="1288111"/>
            <a:ext cx="892994" cy="894391"/>
            <a:chOff x="0" y="0"/>
            <a:chExt cx="1269900" cy="1269900"/>
          </a:xfrm>
        </p:grpSpPr>
        <p:pic>
          <p:nvPicPr>
            <p:cNvPr id="765" name="Shape 765"/>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766" name="Shape 766"/>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000"/>
            </a:p>
          </p:txBody>
        </p:sp>
      </p:grpSp>
      <p:grpSp>
        <p:nvGrpSpPr>
          <p:cNvPr id="767" name="Shape 767"/>
          <p:cNvGrpSpPr/>
          <p:nvPr/>
        </p:nvGrpSpPr>
        <p:grpSpPr>
          <a:xfrm>
            <a:off x="1518047" y="1288111"/>
            <a:ext cx="892994" cy="894391"/>
            <a:chOff x="0" y="0"/>
            <a:chExt cx="1269900" cy="1269900"/>
          </a:xfrm>
        </p:grpSpPr>
        <p:pic>
          <p:nvPicPr>
            <p:cNvPr id="768" name="Shape 768"/>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769" name="Shape 769"/>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770" name="Shape 770"/>
          <p:cNvGrpSpPr/>
          <p:nvPr/>
        </p:nvGrpSpPr>
        <p:grpSpPr>
          <a:xfrm>
            <a:off x="446484" y="2352592"/>
            <a:ext cx="892994" cy="894391"/>
            <a:chOff x="0" y="0"/>
            <a:chExt cx="1269900" cy="1269900"/>
          </a:xfrm>
        </p:grpSpPr>
        <p:pic>
          <p:nvPicPr>
            <p:cNvPr id="771" name="Shape 771"/>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772" name="Shape 772"/>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773" name="Shape 773"/>
          <p:cNvGrpSpPr/>
          <p:nvPr/>
        </p:nvGrpSpPr>
        <p:grpSpPr>
          <a:xfrm>
            <a:off x="1518047" y="2352592"/>
            <a:ext cx="892994" cy="894391"/>
            <a:chOff x="0" y="0"/>
            <a:chExt cx="1269900" cy="1269900"/>
          </a:xfrm>
        </p:grpSpPr>
        <p:pic>
          <p:nvPicPr>
            <p:cNvPr id="774" name="Shape 774"/>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775" name="Shape 775"/>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776" name="Shape 776"/>
          <p:cNvGrpSpPr/>
          <p:nvPr/>
        </p:nvGrpSpPr>
        <p:grpSpPr>
          <a:xfrm>
            <a:off x="446484" y="3434964"/>
            <a:ext cx="892994" cy="894391"/>
            <a:chOff x="0" y="0"/>
            <a:chExt cx="1269900" cy="1269900"/>
          </a:xfrm>
        </p:grpSpPr>
        <p:pic>
          <p:nvPicPr>
            <p:cNvPr id="777" name="Shape 777"/>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778" name="Shape 778"/>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779" name="Shape 779"/>
          <p:cNvGrpSpPr/>
          <p:nvPr/>
        </p:nvGrpSpPr>
        <p:grpSpPr>
          <a:xfrm>
            <a:off x="1518047" y="3434964"/>
            <a:ext cx="892994" cy="894391"/>
            <a:chOff x="0" y="0"/>
            <a:chExt cx="1269900" cy="1269900"/>
          </a:xfrm>
        </p:grpSpPr>
        <p:pic>
          <p:nvPicPr>
            <p:cNvPr id="780" name="Shape 780"/>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781" name="Shape 781"/>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sp>
        <p:nvSpPr>
          <p:cNvPr id="782" name="Shape 782"/>
          <p:cNvSpPr/>
          <p:nvPr/>
        </p:nvSpPr>
        <p:spPr>
          <a:xfrm>
            <a:off x="6181018" y="1288111"/>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196625" lIns="196625" spcFirstLastPara="1" rIns="196625" wrap="square" tIns="196625">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783" name="Shape 783"/>
          <p:cNvGrpSpPr/>
          <p:nvPr/>
        </p:nvGrpSpPr>
        <p:grpSpPr>
          <a:xfrm>
            <a:off x="2848569" y="1288111"/>
            <a:ext cx="1428832" cy="1431067"/>
            <a:chOff x="0" y="0"/>
            <a:chExt cx="2031900" cy="2031900"/>
          </a:xfrm>
        </p:grpSpPr>
        <p:pic>
          <p:nvPicPr>
            <p:cNvPr id="784" name="Shape 784"/>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785" name="Shape 785"/>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TERM</a:t>
              </a:r>
              <a:endParaRPr sz="1000"/>
            </a:p>
          </p:txBody>
        </p:sp>
        <p:sp>
          <p:nvSpPr>
            <p:cNvPr id="786" name="Shape 786"/>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87" name="Shape 787"/>
          <p:cNvGrpSpPr/>
          <p:nvPr/>
        </p:nvGrpSpPr>
        <p:grpSpPr>
          <a:xfrm>
            <a:off x="4473773" y="1288111"/>
            <a:ext cx="1428832" cy="1431067"/>
            <a:chOff x="0" y="0"/>
            <a:chExt cx="2031900" cy="2031900"/>
          </a:xfrm>
        </p:grpSpPr>
        <p:pic>
          <p:nvPicPr>
            <p:cNvPr id="788" name="Shape 788"/>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789" name="Shape 789"/>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790" name="Shape 790"/>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91" name="Shape 791"/>
          <p:cNvGrpSpPr/>
          <p:nvPr/>
        </p:nvGrpSpPr>
        <p:grpSpPr>
          <a:xfrm>
            <a:off x="2848569" y="2898250"/>
            <a:ext cx="1428832" cy="1431067"/>
            <a:chOff x="0" y="0"/>
            <a:chExt cx="2031900" cy="2031900"/>
          </a:xfrm>
        </p:grpSpPr>
        <p:pic>
          <p:nvPicPr>
            <p:cNvPr id="792" name="Shape 792"/>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793" name="Shape 793"/>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794" name="Shape 794"/>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95" name="Shape 795"/>
          <p:cNvGrpSpPr/>
          <p:nvPr/>
        </p:nvGrpSpPr>
        <p:grpSpPr>
          <a:xfrm>
            <a:off x="4473773" y="2898250"/>
            <a:ext cx="1428832" cy="1431067"/>
            <a:chOff x="0" y="0"/>
            <a:chExt cx="2031900" cy="2031900"/>
          </a:xfrm>
        </p:grpSpPr>
        <p:pic>
          <p:nvPicPr>
            <p:cNvPr id="796" name="Shape 796"/>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797" name="Shape 797"/>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798" name="Shape 798"/>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799" name="Shape 799"/>
          <p:cNvSpPr/>
          <p:nvPr/>
        </p:nvSpPr>
        <p:spPr>
          <a:xfrm>
            <a:off x="6181018" y="2898250"/>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196625" lIns="196625" spcFirstLastPara="1" rIns="196625" wrap="square" tIns="196625">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x">
  <p:cSld name="TITLE_AND_BODY">
    <p:bg>
      <p:bgPr>
        <a:solidFill>
          <a:srgbClr val="000000"/>
        </a:solidFill>
      </p:bgPr>
    </p:bg>
    <p:spTree>
      <p:nvGrpSpPr>
        <p:cNvPr id="58" name="Shape 58"/>
        <p:cNvGrpSpPr/>
        <p:nvPr/>
      </p:nvGrpSpPr>
      <p:grpSpPr>
        <a:xfrm>
          <a:off x="0" y="0"/>
          <a:ext cx="0" cy="0"/>
          <a:chOff x="0" y="0"/>
          <a:chExt cx="0" cy="0"/>
        </a:xfrm>
      </p:grpSpPr>
      <p:pic>
        <p:nvPicPr>
          <p:cNvPr id="59" name="Shape 59"/>
          <p:cNvPicPr preferRelativeResize="0"/>
          <p:nvPr/>
        </p:nvPicPr>
        <p:blipFill rotWithShape="1">
          <a:blip r:embed="rId2">
            <a:alphaModFix/>
          </a:blip>
          <a:srcRect b="0" l="0" r="0" t="0"/>
          <a:stretch/>
        </p:blipFill>
        <p:spPr>
          <a:xfrm>
            <a:off x="446633" y="536711"/>
            <a:ext cx="1992066" cy="214536"/>
          </a:xfrm>
          <a:prstGeom prst="rect">
            <a:avLst/>
          </a:prstGeom>
          <a:noFill/>
          <a:ln>
            <a:noFill/>
          </a:ln>
        </p:spPr>
      </p:pic>
      <p:sp>
        <p:nvSpPr>
          <p:cNvPr id="60" name="Shape 60"/>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800" name="Shape 800"/>
        <p:cNvGrpSpPr/>
        <p:nvPr/>
      </p:nvGrpSpPr>
      <p:grpSpPr>
        <a:xfrm>
          <a:off x="0" y="0"/>
          <a:ext cx="0" cy="0"/>
          <a:chOff x="0" y="0"/>
          <a:chExt cx="0" cy="0"/>
        </a:xfrm>
      </p:grpSpPr>
      <p:cxnSp>
        <p:nvCxnSpPr>
          <p:cNvPr id="801" name="Shape 801"/>
          <p:cNvCxnSpPr/>
          <p:nvPr/>
        </p:nvCxnSpPr>
        <p:spPr>
          <a:xfrm>
            <a:off x="446484" y="447261"/>
            <a:ext cx="8250900" cy="0"/>
          </a:xfrm>
          <a:prstGeom prst="straightConnector1">
            <a:avLst/>
          </a:prstGeom>
          <a:noFill/>
          <a:ln>
            <a:noFill/>
          </a:ln>
        </p:spPr>
      </p:cxnSp>
      <p:cxnSp>
        <p:nvCxnSpPr>
          <p:cNvPr id="802" name="Shape 802"/>
          <p:cNvCxnSpPr/>
          <p:nvPr/>
        </p:nvCxnSpPr>
        <p:spPr>
          <a:xfrm>
            <a:off x="446484" y="858741"/>
            <a:ext cx="8250900" cy="0"/>
          </a:xfrm>
          <a:prstGeom prst="straightConnector1">
            <a:avLst/>
          </a:prstGeom>
          <a:noFill/>
          <a:ln>
            <a:noFill/>
          </a:ln>
        </p:spPr>
      </p:cxnSp>
      <p:grpSp>
        <p:nvGrpSpPr>
          <p:cNvPr id="803" name="Shape 803"/>
          <p:cNvGrpSpPr/>
          <p:nvPr/>
        </p:nvGrpSpPr>
        <p:grpSpPr>
          <a:xfrm>
            <a:off x="973336" y="2204996"/>
            <a:ext cx="892994" cy="894391"/>
            <a:chOff x="0" y="0"/>
            <a:chExt cx="1269900" cy="1269900"/>
          </a:xfrm>
        </p:grpSpPr>
        <p:pic>
          <p:nvPicPr>
            <p:cNvPr id="804" name="Shape 804"/>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805" name="Shape 805"/>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806" name="Shape 806"/>
          <p:cNvCxnSpPr/>
          <p:nvPr/>
        </p:nvCxnSpPr>
        <p:spPr>
          <a:xfrm flipH="1" rot="10800000">
            <a:off x="2750344" y="2284391"/>
            <a:ext cx="2626200" cy="300"/>
          </a:xfrm>
          <a:prstGeom prst="straightConnector1">
            <a:avLst/>
          </a:prstGeom>
          <a:noFill/>
          <a:ln>
            <a:noFill/>
          </a:ln>
        </p:spPr>
      </p:cxnSp>
      <p:cxnSp>
        <p:nvCxnSpPr>
          <p:cNvPr id="807" name="Shape 807"/>
          <p:cNvCxnSpPr/>
          <p:nvPr/>
        </p:nvCxnSpPr>
        <p:spPr>
          <a:xfrm flipH="1" rot="10800000">
            <a:off x="2750344" y="3790229"/>
            <a:ext cx="2626200" cy="300"/>
          </a:xfrm>
          <a:prstGeom prst="straightConnector1">
            <a:avLst/>
          </a:prstGeom>
          <a:noFill/>
          <a:ln>
            <a:noFill/>
          </a:ln>
        </p:spPr>
      </p:cxnSp>
      <p:sp>
        <p:nvSpPr>
          <p:cNvPr id="808" name="Shape 808"/>
          <p:cNvSpPr/>
          <p:nvPr/>
        </p:nvSpPr>
        <p:spPr>
          <a:xfrm>
            <a:off x="2750344" y="2105786"/>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TIMING</a:t>
            </a:r>
            <a:endParaRPr sz="1000"/>
          </a:p>
        </p:txBody>
      </p:sp>
      <p:sp>
        <p:nvSpPr>
          <p:cNvPr id="809" name="Shape 809"/>
          <p:cNvSpPr/>
          <p:nvPr/>
        </p:nvSpPr>
        <p:spPr>
          <a:xfrm>
            <a:off x="2750344" y="3602679"/>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cxnSp>
        <p:nvCxnSpPr>
          <p:cNvPr id="810" name="Shape 810"/>
          <p:cNvCxnSpPr/>
          <p:nvPr/>
        </p:nvCxnSpPr>
        <p:spPr>
          <a:xfrm flipH="1" rot="10800000">
            <a:off x="2750344" y="1565677"/>
            <a:ext cx="2626200" cy="300"/>
          </a:xfrm>
          <a:prstGeom prst="straightConnector1">
            <a:avLst/>
          </a:prstGeom>
          <a:noFill/>
          <a:ln>
            <a:noFill/>
          </a:ln>
        </p:spPr>
      </p:cxnSp>
      <p:sp>
        <p:nvSpPr>
          <p:cNvPr id="811" name="Shape 811"/>
          <p:cNvSpPr/>
          <p:nvPr/>
        </p:nvSpPr>
        <p:spPr>
          <a:xfrm>
            <a:off x="2750344" y="138707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cxnSp>
        <p:nvCxnSpPr>
          <p:cNvPr id="812" name="Shape 812"/>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813" name="Shape 813"/>
        <p:cNvGrpSpPr/>
        <p:nvPr/>
      </p:nvGrpSpPr>
      <p:grpSpPr>
        <a:xfrm>
          <a:off x="0" y="0"/>
          <a:ext cx="0" cy="0"/>
          <a:chOff x="0" y="0"/>
          <a:chExt cx="0" cy="0"/>
        </a:xfrm>
      </p:grpSpPr>
      <p:cxnSp>
        <p:nvCxnSpPr>
          <p:cNvPr id="814" name="Shape 814"/>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815" name="Shape 815"/>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816" name="Shape 816"/>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817" name="Shape 817"/>
        <p:cNvGrpSpPr/>
        <p:nvPr/>
      </p:nvGrpSpPr>
      <p:grpSpPr>
        <a:xfrm>
          <a:off x="0" y="0"/>
          <a:ext cx="0" cy="0"/>
          <a:chOff x="0" y="0"/>
          <a:chExt cx="0" cy="0"/>
        </a:xfrm>
      </p:grpSpPr>
      <p:cxnSp>
        <p:nvCxnSpPr>
          <p:cNvPr id="818" name="Shape 818"/>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819" name="Shape 819"/>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820" name="Shape 820"/>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821" name="Shape 821"/>
        <p:cNvGrpSpPr/>
        <p:nvPr/>
      </p:nvGrpSpPr>
      <p:grpSpPr>
        <a:xfrm>
          <a:off x="0" y="0"/>
          <a:ext cx="0" cy="0"/>
          <a:chOff x="0" y="0"/>
          <a:chExt cx="0" cy="0"/>
        </a:xfrm>
      </p:grpSpPr>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822" name="Shape 822"/>
        <p:cNvGrpSpPr/>
        <p:nvPr/>
      </p:nvGrpSpPr>
      <p:grpSpPr>
        <a:xfrm>
          <a:off x="0" y="0"/>
          <a:ext cx="0" cy="0"/>
          <a:chOff x="0" y="0"/>
          <a:chExt cx="0" cy="0"/>
        </a:xfrm>
      </p:grpSpPr>
      <p:cxnSp>
        <p:nvCxnSpPr>
          <p:cNvPr id="823" name="Shape 823"/>
          <p:cNvCxnSpPr/>
          <p:nvPr/>
        </p:nvCxnSpPr>
        <p:spPr>
          <a:xfrm>
            <a:off x="446484" y="447261"/>
            <a:ext cx="8250900" cy="0"/>
          </a:xfrm>
          <a:prstGeom prst="straightConnector1">
            <a:avLst/>
          </a:prstGeom>
          <a:noFill/>
          <a:ln>
            <a:noFill/>
          </a:ln>
        </p:spPr>
      </p:cxnSp>
      <p:cxnSp>
        <p:nvCxnSpPr>
          <p:cNvPr id="824" name="Shape 824"/>
          <p:cNvCxnSpPr/>
          <p:nvPr/>
        </p:nvCxnSpPr>
        <p:spPr>
          <a:xfrm>
            <a:off x="446484" y="858741"/>
            <a:ext cx="8250900" cy="0"/>
          </a:xfrm>
          <a:prstGeom prst="straightConnector1">
            <a:avLst/>
          </a:prstGeom>
          <a:noFill/>
          <a:ln>
            <a:noFill/>
          </a:ln>
        </p:spPr>
      </p:cxnSp>
      <p:grpSp>
        <p:nvGrpSpPr>
          <p:cNvPr id="825" name="Shape 825"/>
          <p:cNvGrpSpPr/>
          <p:nvPr/>
        </p:nvGrpSpPr>
        <p:grpSpPr>
          <a:xfrm>
            <a:off x="973336" y="2204996"/>
            <a:ext cx="892994" cy="894391"/>
            <a:chOff x="0" y="0"/>
            <a:chExt cx="1269900" cy="1269900"/>
          </a:xfrm>
        </p:grpSpPr>
        <p:pic>
          <p:nvPicPr>
            <p:cNvPr id="826" name="Shape 826"/>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827" name="Shape 827"/>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828" name="Shape 828"/>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829" name="Shape 829"/>
        <p:cNvGrpSpPr/>
        <p:nvPr/>
      </p:nvGrpSpPr>
      <p:grpSpPr>
        <a:xfrm>
          <a:off x="0" y="0"/>
          <a:ext cx="0" cy="0"/>
          <a:chOff x="0" y="0"/>
          <a:chExt cx="0" cy="0"/>
        </a:xfrm>
      </p:grpSpPr>
      <p:cxnSp>
        <p:nvCxnSpPr>
          <p:cNvPr id="830" name="Shape 830"/>
          <p:cNvCxnSpPr/>
          <p:nvPr/>
        </p:nvCxnSpPr>
        <p:spPr>
          <a:xfrm>
            <a:off x="446484" y="447261"/>
            <a:ext cx="8250900" cy="0"/>
          </a:xfrm>
          <a:prstGeom prst="straightConnector1">
            <a:avLst/>
          </a:prstGeom>
          <a:noFill/>
          <a:ln>
            <a:noFill/>
          </a:ln>
        </p:spPr>
      </p:cxnSp>
      <p:cxnSp>
        <p:nvCxnSpPr>
          <p:cNvPr id="831" name="Shape 831"/>
          <p:cNvCxnSpPr/>
          <p:nvPr/>
        </p:nvCxnSpPr>
        <p:spPr>
          <a:xfrm>
            <a:off x="446484" y="858741"/>
            <a:ext cx="8250900" cy="0"/>
          </a:xfrm>
          <a:prstGeom prst="straightConnector1">
            <a:avLst/>
          </a:prstGeom>
          <a:noFill/>
          <a:ln>
            <a:noFill/>
          </a:ln>
        </p:spPr>
      </p:cxnSp>
      <p:cxnSp>
        <p:nvCxnSpPr>
          <p:cNvPr id="832" name="Shape 832"/>
          <p:cNvCxnSpPr/>
          <p:nvPr/>
        </p:nvCxnSpPr>
        <p:spPr>
          <a:xfrm flipH="1" rot="10800000">
            <a:off x="6063258" y="1958703"/>
            <a:ext cx="2626200" cy="300"/>
          </a:xfrm>
          <a:prstGeom prst="straightConnector1">
            <a:avLst/>
          </a:prstGeom>
          <a:noFill/>
          <a:ln>
            <a:noFill/>
          </a:ln>
        </p:spPr>
      </p:cxnSp>
      <p:cxnSp>
        <p:nvCxnSpPr>
          <p:cNvPr id="833" name="Shape 833"/>
          <p:cNvCxnSpPr/>
          <p:nvPr/>
        </p:nvCxnSpPr>
        <p:spPr>
          <a:xfrm flipH="1" rot="10800000">
            <a:off x="446484" y="1958703"/>
            <a:ext cx="5444400" cy="300"/>
          </a:xfrm>
          <a:prstGeom prst="straightConnector1">
            <a:avLst/>
          </a:prstGeom>
          <a:noFill/>
          <a:ln>
            <a:noFill/>
          </a:ln>
        </p:spPr>
      </p:cxnSp>
      <p:sp>
        <p:nvSpPr>
          <p:cNvPr id="834" name="Shape 834"/>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835" name="Shape 835"/>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
        <p:nvSpPr>
          <p:cNvPr id="836" name="Shape 836"/>
          <p:cNvSpPr txBox="1"/>
          <p:nvPr>
            <p:ph idx="12" type="sldNum"/>
          </p:nvPr>
        </p:nvSpPr>
        <p:spPr>
          <a:xfrm>
            <a:off x="8447484"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837" name="Shape 837"/>
        <p:cNvGrpSpPr/>
        <p:nvPr/>
      </p:nvGrpSpPr>
      <p:grpSpPr>
        <a:xfrm>
          <a:off x="0" y="0"/>
          <a:ext cx="0" cy="0"/>
          <a:chOff x="0" y="0"/>
          <a:chExt cx="0" cy="0"/>
        </a:xfrm>
      </p:grpSpPr>
      <p:sp>
        <p:nvSpPr>
          <p:cNvPr id="838" name="Shape 838"/>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839" name="Shape 839"/>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840" name="Shape 840"/>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841" name="Shape 841"/>
        <p:cNvGrpSpPr/>
        <p:nvPr/>
      </p:nvGrpSpPr>
      <p:grpSpPr>
        <a:xfrm>
          <a:off x="0" y="0"/>
          <a:ext cx="0" cy="0"/>
          <a:chOff x="0" y="0"/>
          <a:chExt cx="0" cy="0"/>
        </a:xfrm>
      </p:grpSpPr>
      <p:pic>
        <p:nvPicPr>
          <p:cNvPr id="842" name="Shape 842"/>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843" name="Shape 843"/>
          <p:cNvCxnSpPr/>
          <p:nvPr/>
        </p:nvCxnSpPr>
        <p:spPr>
          <a:xfrm>
            <a:off x="446484" y="447261"/>
            <a:ext cx="8250900" cy="0"/>
          </a:xfrm>
          <a:prstGeom prst="straightConnector1">
            <a:avLst/>
          </a:prstGeom>
          <a:noFill/>
          <a:ln>
            <a:noFill/>
          </a:ln>
        </p:spPr>
      </p:cxnSp>
      <p:cxnSp>
        <p:nvCxnSpPr>
          <p:cNvPr id="844" name="Shape 844"/>
          <p:cNvCxnSpPr/>
          <p:nvPr/>
        </p:nvCxnSpPr>
        <p:spPr>
          <a:xfrm>
            <a:off x="446484" y="858741"/>
            <a:ext cx="8250900" cy="0"/>
          </a:xfrm>
          <a:prstGeom prst="straightConnector1">
            <a:avLst/>
          </a:prstGeom>
          <a:noFill/>
          <a:ln>
            <a:noFill/>
          </a:ln>
        </p:spPr>
      </p:cxnSp>
      <p:sp>
        <p:nvSpPr>
          <p:cNvPr id="845" name="Shape 845"/>
          <p:cNvSpPr txBox="1"/>
          <p:nvPr>
            <p:ph idx="1" type="body"/>
          </p:nvPr>
        </p:nvSpPr>
        <p:spPr>
          <a:xfrm>
            <a:off x="2536031" y="1270221"/>
            <a:ext cx="40986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846" name="Shape 846"/>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847" name="Shape 847"/>
        <p:cNvGrpSpPr/>
        <p:nvPr/>
      </p:nvGrpSpPr>
      <p:grpSpPr>
        <a:xfrm>
          <a:off x="0" y="0"/>
          <a:ext cx="0" cy="0"/>
          <a:chOff x="0" y="0"/>
          <a:chExt cx="0" cy="0"/>
        </a:xfrm>
      </p:grpSpPr>
      <p:pic>
        <p:nvPicPr>
          <p:cNvPr id="848" name="Shape 848"/>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849" name="Shape 849"/>
          <p:cNvCxnSpPr/>
          <p:nvPr/>
        </p:nvCxnSpPr>
        <p:spPr>
          <a:xfrm>
            <a:off x="446484" y="447261"/>
            <a:ext cx="8250900" cy="0"/>
          </a:xfrm>
          <a:prstGeom prst="straightConnector1">
            <a:avLst/>
          </a:prstGeom>
          <a:noFill/>
          <a:ln>
            <a:noFill/>
          </a:ln>
        </p:spPr>
      </p:cxnSp>
      <p:cxnSp>
        <p:nvCxnSpPr>
          <p:cNvPr id="850" name="Shape 850"/>
          <p:cNvCxnSpPr/>
          <p:nvPr/>
        </p:nvCxnSpPr>
        <p:spPr>
          <a:xfrm>
            <a:off x="446484" y="858741"/>
            <a:ext cx="8250900" cy="0"/>
          </a:xfrm>
          <a:prstGeom prst="straightConnector1">
            <a:avLst/>
          </a:prstGeom>
          <a:noFill/>
          <a:ln>
            <a:noFill/>
          </a:ln>
        </p:spPr>
      </p:cxnSp>
      <p:sp>
        <p:nvSpPr>
          <p:cNvPr id="851" name="Shape 851"/>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852" name="Shape 852"/>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853" name="Shape 853"/>
        <p:cNvGrpSpPr/>
        <p:nvPr/>
      </p:nvGrpSpPr>
      <p:grpSpPr>
        <a:xfrm>
          <a:off x="0" y="0"/>
          <a:ext cx="0" cy="0"/>
          <a:chOff x="0" y="0"/>
          <a:chExt cx="0" cy="0"/>
        </a:xfrm>
      </p:grpSpPr>
      <p:pic>
        <p:nvPicPr>
          <p:cNvPr id="854" name="Shape 854"/>
          <p:cNvPicPr preferRelativeResize="0"/>
          <p:nvPr/>
        </p:nvPicPr>
        <p:blipFill rotWithShape="1">
          <a:blip r:embed="rId2">
            <a:alphaModFix/>
          </a:blip>
          <a:srcRect b="0" l="0" r="0" t="0"/>
          <a:stretch/>
        </p:blipFill>
        <p:spPr>
          <a:xfrm>
            <a:off x="2205633" y="1064481"/>
            <a:ext cx="4812900" cy="3771600"/>
          </a:xfrm>
          <a:prstGeom prst="rect">
            <a:avLst/>
          </a:prstGeom>
          <a:noFill/>
          <a:ln>
            <a:noFill/>
          </a:ln>
        </p:spPr>
      </p:pic>
      <p:cxnSp>
        <p:nvCxnSpPr>
          <p:cNvPr id="855" name="Shape 855"/>
          <p:cNvCxnSpPr/>
          <p:nvPr/>
        </p:nvCxnSpPr>
        <p:spPr>
          <a:xfrm>
            <a:off x="446484" y="447261"/>
            <a:ext cx="8250900" cy="0"/>
          </a:xfrm>
          <a:prstGeom prst="straightConnector1">
            <a:avLst/>
          </a:prstGeom>
          <a:noFill/>
          <a:ln>
            <a:noFill/>
          </a:ln>
        </p:spPr>
      </p:cxnSp>
      <p:cxnSp>
        <p:nvCxnSpPr>
          <p:cNvPr id="856" name="Shape 856"/>
          <p:cNvCxnSpPr/>
          <p:nvPr/>
        </p:nvCxnSpPr>
        <p:spPr>
          <a:xfrm>
            <a:off x="446484" y="858741"/>
            <a:ext cx="8250900" cy="0"/>
          </a:xfrm>
          <a:prstGeom prst="straightConnector1">
            <a:avLst/>
          </a:prstGeom>
          <a:noFill/>
          <a:ln>
            <a:noFill/>
          </a:ln>
        </p:spPr>
      </p:cxnSp>
      <p:sp>
        <p:nvSpPr>
          <p:cNvPr id="857" name="Shape 857"/>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858" name="Shape 858"/>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p:bg>
      <p:bgPr>
        <a:solidFill>
          <a:srgbClr val="FFFFFF"/>
        </a:solidFill>
      </p:bgPr>
    </p:bg>
    <p:spTree>
      <p:nvGrpSpPr>
        <p:cNvPr id="61" name="Shape 61"/>
        <p:cNvGrpSpPr/>
        <p:nvPr/>
      </p:nvGrpSpPr>
      <p:grpSpPr>
        <a:xfrm>
          <a:off x="0" y="0"/>
          <a:ext cx="0" cy="0"/>
          <a:chOff x="0" y="0"/>
          <a:chExt cx="0" cy="0"/>
        </a:xfrm>
      </p:grpSpPr>
      <p:cxnSp>
        <p:nvCxnSpPr>
          <p:cNvPr id="62" name="Shape 62"/>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63" name="Shape 63"/>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64" name="Shape 64"/>
          <p:cNvSpPr txBox="1"/>
          <p:nvPr>
            <p:ph type="title"/>
          </p:nvPr>
        </p:nvSpPr>
        <p:spPr>
          <a:xfrm>
            <a:off x="446635" y="1037644"/>
            <a:ext cx="8253721" cy="500967"/>
          </a:xfrm>
          <a:prstGeom prst="rect">
            <a:avLst/>
          </a:prstGeom>
          <a:noFill/>
          <a:ln>
            <a:noFill/>
          </a:ln>
        </p:spPr>
        <p:txBody>
          <a:bodyPr anchorCtr="0" anchor="t" bIns="89350" lIns="89350" spcFirstLastPara="1" rIns="89350" wrap="square" tIns="89350"/>
          <a:lstStyle>
            <a:lvl1pPr lvl="0"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lvl="1"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65" name="Shape 65"/>
          <p:cNvSpPr txBox="1"/>
          <p:nvPr>
            <p:ph idx="1" type="body"/>
          </p:nvPr>
        </p:nvSpPr>
        <p:spPr>
          <a:xfrm>
            <a:off x="444563" y="1699590"/>
            <a:ext cx="8253721" cy="2683565"/>
          </a:xfrm>
          <a:prstGeom prst="rect">
            <a:avLst/>
          </a:prstGeom>
          <a:noFill/>
          <a:ln>
            <a:noFill/>
          </a:ln>
        </p:spPr>
        <p:txBody>
          <a:bodyPr anchorCtr="0" anchor="t"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66" name="Shape 66"/>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859" name="Shape 859"/>
        <p:cNvGrpSpPr/>
        <p:nvPr/>
      </p:nvGrpSpPr>
      <p:grpSpPr>
        <a:xfrm>
          <a:off x="0" y="0"/>
          <a:ext cx="0" cy="0"/>
          <a:chOff x="0" y="0"/>
          <a:chExt cx="0" cy="0"/>
        </a:xfrm>
      </p:grpSpPr>
      <p:pic>
        <p:nvPicPr>
          <p:cNvPr id="860" name="Shape 860"/>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861" name="Shape 861"/>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862" name="Shape 862"/>
          <p:cNvPicPr preferRelativeResize="0"/>
          <p:nvPr/>
        </p:nvPicPr>
        <p:blipFill rotWithShape="1">
          <a:blip r:embed="rId4">
            <a:alphaModFix/>
          </a:blip>
          <a:srcRect b="0" l="0" r="0" t="0"/>
          <a:stretch/>
        </p:blipFill>
        <p:spPr>
          <a:xfrm>
            <a:off x="5982891" y="957138"/>
            <a:ext cx="2098500" cy="3845400"/>
          </a:xfrm>
          <a:prstGeom prst="rect">
            <a:avLst/>
          </a:prstGeom>
          <a:noFill/>
          <a:ln>
            <a:noFill/>
          </a:ln>
        </p:spPr>
      </p:pic>
      <p:cxnSp>
        <p:nvCxnSpPr>
          <p:cNvPr id="863" name="Shape 863"/>
          <p:cNvCxnSpPr/>
          <p:nvPr/>
        </p:nvCxnSpPr>
        <p:spPr>
          <a:xfrm>
            <a:off x="446484" y="447261"/>
            <a:ext cx="8250900" cy="0"/>
          </a:xfrm>
          <a:prstGeom prst="straightConnector1">
            <a:avLst/>
          </a:prstGeom>
          <a:noFill/>
          <a:ln>
            <a:noFill/>
          </a:ln>
        </p:spPr>
      </p:cxnSp>
      <p:cxnSp>
        <p:nvCxnSpPr>
          <p:cNvPr id="864" name="Shape 864"/>
          <p:cNvCxnSpPr/>
          <p:nvPr/>
        </p:nvCxnSpPr>
        <p:spPr>
          <a:xfrm>
            <a:off x="446484" y="858741"/>
            <a:ext cx="8250900" cy="0"/>
          </a:xfrm>
          <a:prstGeom prst="straightConnector1">
            <a:avLst/>
          </a:prstGeom>
          <a:noFill/>
          <a:ln>
            <a:noFill/>
          </a:ln>
        </p:spPr>
      </p:cxnSp>
      <p:sp>
        <p:nvSpPr>
          <p:cNvPr id="865" name="Shape 865"/>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866" name="Shape 866"/>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867" name="Shape 867"/>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868" name="Shape 868"/>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869" name="Shape 869"/>
        <p:cNvGrpSpPr/>
        <p:nvPr/>
      </p:nvGrpSpPr>
      <p:grpSpPr>
        <a:xfrm>
          <a:off x="0" y="0"/>
          <a:ext cx="0" cy="0"/>
          <a:chOff x="0" y="0"/>
          <a:chExt cx="0" cy="0"/>
        </a:xfrm>
      </p:grpSpPr>
      <p:cxnSp>
        <p:nvCxnSpPr>
          <p:cNvPr id="870" name="Shape 870"/>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871" name="Shape 871"/>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872" name="Shape 872"/>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DISCUSSION TIME</a:t>
            </a:r>
            <a:endParaRPr sz="1000"/>
          </a:p>
        </p:txBody>
      </p:sp>
      <p:sp>
        <p:nvSpPr>
          <p:cNvPr id="873" name="Shape 873"/>
          <p:cNvSpPr txBox="1"/>
          <p:nvPr>
            <p:ph idx="12" type="sldNum"/>
          </p:nvPr>
        </p:nvSpPr>
        <p:spPr>
          <a:xfrm>
            <a:off x="8458910"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54000" lvl="2" marL="0" algn="l">
              <a:spcBef>
                <a:spcPts val="0"/>
              </a:spcBef>
              <a:spcAft>
                <a:spcPts val="0"/>
              </a:spcAft>
              <a:buSzPts val="1000"/>
              <a:buChar char="■"/>
            </a:pPr>
            <a:r>
              <a:t/>
            </a:r>
            <a:endParaRPr/>
          </a:p>
          <a:p>
            <a:pPr indent="419100" lvl="3" marL="0" algn="l">
              <a:spcBef>
                <a:spcPts val="0"/>
              </a:spcBef>
              <a:spcAft>
                <a:spcPts val="0"/>
              </a:spcAft>
              <a:buSzPts val="1000"/>
              <a:buChar char="●"/>
            </a:pPr>
            <a:r>
              <a:t/>
            </a:r>
            <a:endParaRPr/>
          </a:p>
          <a:p>
            <a:pPr indent="584200" lvl="4" marL="0" algn="l">
              <a:spcBef>
                <a:spcPts val="0"/>
              </a:spcBef>
              <a:spcAft>
                <a:spcPts val="0"/>
              </a:spcAft>
              <a:buSzPts val="1000"/>
              <a:buChar char="○"/>
            </a:pPr>
            <a:r>
              <a:t/>
            </a:r>
            <a:endParaRPr/>
          </a:p>
          <a:p>
            <a:pPr indent="749300" lvl="5" marL="0" algn="l">
              <a:spcBef>
                <a:spcPts val="0"/>
              </a:spcBef>
              <a:spcAft>
                <a:spcPts val="0"/>
              </a:spcAft>
              <a:buSzPts val="1000"/>
              <a:buChar char="■"/>
            </a:pPr>
            <a:r>
              <a:t/>
            </a:r>
            <a:endParaRPr/>
          </a:p>
          <a:p>
            <a:pPr indent="901700" lvl="6" marL="0" algn="l">
              <a:spcBef>
                <a:spcPts val="0"/>
              </a:spcBef>
              <a:spcAft>
                <a:spcPts val="0"/>
              </a:spcAft>
              <a:buSzPts val="1000"/>
              <a:buChar char="●"/>
            </a:pPr>
            <a:r>
              <a:t/>
            </a:r>
            <a:endParaRPr/>
          </a:p>
          <a:p>
            <a:pPr indent="1066800" lvl="7" marL="0" algn="l">
              <a:spcBef>
                <a:spcPts val="0"/>
              </a:spcBef>
              <a:spcAft>
                <a:spcPts val="0"/>
              </a:spcAft>
              <a:buSzPts val="1000"/>
              <a:buChar char="○"/>
            </a:pPr>
            <a:r>
              <a:t/>
            </a:r>
            <a:endParaRPr/>
          </a:p>
          <a:p>
            <a:pPr indent="1231900" lvl="8" marL="0" algn="l">
              <a:spcBef>
                <a:spcPts val="0"/>
              </a:spcBef>
              <a:spcAft>
                <a:spcPts val="0"/>
              </a:spcAft>
              <a:buSzPts val="1000"/>
              <a:buChar char="■"/>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874" name="Shape 874"/>
        <p:cNvGrpSpPr/>
        <p:nvPr/>
      </p:nvGrpSpPr>
      <p:grpSpPr>
        <a:xfrm>
          <a:off x="0" y="0"/>
          <a:ext cx="0" cy="0"/>
          <a:chOff x="0" y="0"/>
          <a:chExt cx="0" cy="0"/>
        </a:xfrm>
      </p:grpSpPr>
      <p:cxnSp>
        <p:nvCxnSpPr>
          <p:cNvPr id="875" name="Shape 875"/>
          <p:cNvCxnSpPr/>
          <p:nvPr/>
        </p:nvCxnSpPr>
        <p:spPr>
          <a:xfrm>
            <a:off x="446484" y="447261"/>
            <a:ext cx="8250900" cy="0"/>
          </a:xfrm>
          <a:prstGeom prst="straightConnector1">
            <a:avLst/>
          </a:prstGeom>
          <a:noFill/>
          <a:ln>
            <a:noFill/>
          </a:ln>
        </p:spPr>
      </p:cxnSp>
      <p:cxnSp>
        <p:nvCxnSpPr>
          <p:cNvPr id="876" name="Shape 876"/>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877" name="Shape 877"/>
        <p:cNvGrpSpPr/>
        <p:nvPr/>
      </p:nvGrpSpPr>
      <p:grpSpPr>
        <a:xfrm>
          <a:off x="0" y="0"/>
          <a:ext cx="0" cy="0"/>
          <a:chOff x="0" y="0"/>
          <a:chExt cx="0" cy="0"/>
        </a:xfrm>
      </p:grpSpPr>
      <p:cxnSp>
        <p:nvCxnSpPr>
          <p:cNvPr id="878" name="Shape 878"/>
          <p:cNvCxnSpPr/>
          <p:nvPr/>
        </p:nvCxnSpPr>
        <p:spPr>
          <a:xfrm>
            <a:off x="446484" y="447261"/>
            <a:ext cx="8250900" cy="0"/>
          </a:xfrm>
          <a:prstGeom prst="straightConnector1">
            <a:avLst/>
          </a:prstGeom>
          <a:noFill/>
          <a:ln>
            <a:noFill/>
          </a:ln>
        </p:spPr>
      </p:cxnSp>
      <p:cxnSp>
        <p:nvCxnSpPr>
          <p:cNvPr id="879" name="Shape 879"/>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880" name="Shape 880"/>
        <p:cNvGrpSpPr/>
        <p:nvPr/>
      </p:nvGrpSpPr>
      <p:grpSpPr>
        <a:xfrm>
          <a:off x="0" y="0"/>
          <a:ext cx="0" cy="0"/>
          <a:chOff x="0" y="0"/>
          <a:chExt cx="0" cy="0"/>
        </a:xfrm>
      </p:grpSpPr>
      <p:cxnSp>
        <p:nvCxnSpPr>
          <p:cNvPr id="881" name="Shape 881"/>
          <p:cNvCxnSpPr/>
          <p:nvPr/>
        </p:nvCxnSpPr>
        <p:spPr>
          <a:xfrm>
            <a:off x="446484" y="447261"/>
            <a:ext cx="8250900" cy="0"/>
          </a:xfrm>
          <a:prstGeom prst="straightConnector1">
            <a:avLst/>
          </a:prstGeom>
          <a:noFill/>
          <a:ln>
            <a:noFill/>
          </a:ln>
        </p:spPr>
      </p:cxnSp>
      <p:cxnSp>
        <p:nvCxnSpPr>
          <p:cNvPr id="882" name="Shape 882"/>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883" name="Shape 883"/>
        <p:cNvGrpSpPr/>
        <p:nvPr/>
      </p:nvGrpSpPr>
      <p:grpSpPr>
        <a:xfrm>
          <a:off x="0" y="0"/>
          <a:ext cx="0" cy="0"/>
          <a:chOff x="0" y="0"/>
          <a:chExt cx="0" cy="0"/>
        </a:xfrm>
      </p:grpSpPr>
      <p:cxnSp>
        <p:nvCxnSpPr>
          <p:cNvPr id="884" name="Shape 884"/>
          <p:cNvCxnSpPr/>
          <p:nvPr/>
        </p:nvCxnSpPr>
        <p:spPr>
          <a:xfrm>
            <a:off x="446484" y="447261"/>
            <a:ext cx="8250900" cy="0"/>
          </a:xfrm>
          <a:prstGeom prst="straightConnector1">
            <a:avLst/>
          </a:prstGeom>
          <a:noFill/>
          <a:ln>
            <a:noFill/>
          </a:ln>
        </p:spPr>
      </p:cxnSp>
      <p:cxnSp>
        <p:nvCxnSpPr>
          <p:cNvPr id="885" name="Shape 885"/>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886" name="Shape 886"/>
        <p:cNvGrpSpPr/>
        <p:nvPr/>
      </p:nvGrpSpPr>
      <p:grpSpPr>
        <a:xfrm>
          <a:off x="0" y="0"/>
          <a:ext cx="0" cy="0"/>
          <a:chOff x="0" y="0"/>
          <a:chExt cx="0" cy="0"/>
        </a:xfrm>
      </p:grpSpPr>
      <p:cxnSp>
        <p:nvCxnSpPr>
          <p:cNvPr id="887" name="Shape 887"/>
          <p:cNvCxnSpPr/>
          <p:nvPr/>
        </p:nvCxnSpPr>
        <p:spPr>
          <a:xfrm>
            <a:off x="446484" y="447261"/>
            <a:ext cx="8250900" cy="0"/>
          </a:xfrm>
          <a:prstGeom prst="straightConnector1">
            <a:avLst/>
          </a:prstGeom>
          <a:noFill/>
          <a:ln>
            <a:noFill/>
          </a:ln>
        </p:spPr>
      </p:cxnSp>
      <p:cxnSp>
        <p:nvCxnSpPr>
          <p:cNvPr id="888" name="Shape 88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889" name="Shape 889"/>
        <p:cNvGrpSpPr/>
        <p:nvPr/>
      </p:nvGrpSpPr>
      <p:grpSpPr>
        <a:xfrm>
          <a:off x="0" y="0"/>
          <a:ext cx="0" cy="0"/>
          <a:chOff x="0" y="0"/>
          <a:chExt cx="0" cy="0"/>
        </a:xfrm>
      </p:grpSpPr>
      <p:cxnSp>
        <p:nvCxnSpPr>
          <p:cNvPr id="890" name="Shape 890"/>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891" name="Shape 891"/>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892" name="Shape 892"/>
        <p:cNvGrpSpPr/>
        <p:nvPr/>
      </p:nvGrpSpPr>
      <p:grpSpPr>
        <a:xfrm>
          <a:off x="0" y="0"/>
          <a:ext cx="0" cy="0"/>
          <a:chOff x="0" y="0"/>
          <a:chExt cx="0" cy="0"/>
        </a:xfrm>
      </p:grpSpPr>
      <p:cxnSp>
        <p:nvCxnSpPr>
          <p:cNvPr id="893" name="Shape 893"/>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894" name="Shape 894"/>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895" name="Shape 895"/>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
        <p:nvSpPr>
          <p:cNvPr id="896" name="Shape 896"/>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x">
  <p:cSld name="TITLE_AND_BODY">
    <p:spTree>
      <p:nvGrpSpPr>
        <p:cNvPr id="904" name="Shape 904"/>
        <p:cNvGrpSpPr/>
        <p:nvPr/>
      </p:nvGrpSpPr>
      <p:grpSpPr>
        <a:xfrm>
          <a:off x="0" y="0"/>
          <a:ext cx="0" cy="0"/>
          <a:chOff x="0" y="0"/>
          <a:chExt cx="0" cy="0"/>
        </a:xfrm>
      </p:grpSpPr>
      <p:sp>
        <p:nvSpPr>
          <p:cNvPr id="905" name="Shape 905"/>
          <p:cNvSpPr txBox="1"/>
          <p:nvPr>
            <p:ph idx="1" type="body"/>
          </p:nvPr>
        </p:nvSpPr>
        <p:spPr>
          <a:xfrm>
            <a:off x="446484" y="4070074"/>
            <a:ext cx="8250900" cy="608400"/>
          </a:xfrm>
          <a:prstGeom prst="rect">
            <a:avLst/>
          </a:prstGeom>
          <a:noFill/>
          <a:ln>
            <a:noFill/>
          </a:ln>
        </p:spPr>
        <p:txBody>
          <a:bodyPr anchorCtr="0" anchor="t"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06" name="Shape 906"/>
          <p:cNvSpPr txBox="1"/>
          <p:nvPr>
            <p:ph idx="2" type="body"/>
          </p:nvPr>
        </p:nvSpPr>
        <p:spPr>
          <a:xfrm>
            <a:off x="446484" y="1109207"/>
            <a:ext cx="8250900" cy="2620800"/>
          </a:xfrm>
          <a:prstGeom prst="rect">
            <a:avLst/>
          </a:prstGeom>
          <a:noFill/>
          <a:ln>
            <a:noFill/>
          </a:ln>
        </p:spPr>
        <p:txBody>
          <a:bodyPr anchorCtr="0" anchor="t" bIns="64325" lIns="64325" spcFirstLastPara="1" rIns="64325" wrap="square" tIns="64325"/>
          <a:lstStyle>
            <a:lvl1pPr indent="-228600" lvl="0" marL="457200" marR="0" rtl="0" algn="l">
              <a:lnSpc>
                <a:spcPct val="116666"/>
              </a:lnSpc>
              <a:spcBef>
                <a:spcPts val="0"/>
              </a:spcBef>
              <a:spcAft>
                <a:spcPts val="0"/>
              </a:spcAft>
              <a:buClr>
                <a:srgbClr val="FFFFFF"/>
              </a:buClr>
              <a:buSzPts val="8400"/>
              <a:buFont typeface="Helvetica Neue"/>
              <a:buNone/>
              <a:defRPr b="1" i="0" sz="84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07" name="Shape 907"/>
          <p:cNvSpPr txBox="1"/>
          <p:nvPr>
            <p:ph idx="12" type="sldNum"/>
          </p:nvPr>
        </p:nvSpPr>
        <p:spPr>
          <a:xfrm>
            <a:off x="482849" y="4832576"/>
            <a:ext cx="221400" cy="223500"/>
          </a:xfrm>
          <a:prstGeom prst="rect">
            <a:avLst/>
          </a:prstGeom>
          <a:noFill/>
          <a:ln>
            <a:noFill/>
          </a:ln>
        </p:spPr>
        <p:txBody>
          <a:bodyPr anchorCtr="0" anchor="ctr" bIns="26800" lIns="26800" spcFirstLastPara="1" rIns="26800" wrap="square" tIns="26800">
            <a:noAutofit/>
          </a:bodyPr>
          <a:lstStyle>
            <a:lvl1pPr indent="0" lvl="0"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p:cSld name="Chapter">
    <p:spTree>
      <p:nvGrpSpPr>
        <p:cNvPr id="67" name="Shape 67"/>
        <p:cNvGrpSpPr/>
        <p:nvPr/>
      </p:nvGrpSpPr>
      <p:grpSpPr>
        <a:xfrm>
          <a:off x="0" y="0"/>
          <a:ext cx="0" cy="0"/>
          <a:chOff x="0" y="0"/>
          <a:chExt cx="0" cy="0"/>
        </a:xfrm>
      </p:grpSpPr>
      <p:sp>
        <p:nvSpPr>
          <p:cNvPr id="68" name="Shape 68"/>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showMasterSp="0">
  <p:cSld name="Content: Text, 1 Column">
    <p:bg>
      <p:bgPr>
        <a:solidFill>
          <a:srgbClr val="FFFFFF"/>
        </a:solidFill>
      </p:bgPr>
    </p:bg>
    <p:spTree>
      <p:nvGrpSpPr>
        <p:cNvPr id="908" name="Shape 908"/>
        <p:cNvGrpSpPr/>
        <p:nvPr/>
      </p:nvGrpSpPr>
      <p:grpSpPr>
        <a:xfrm>
          <a:off x="0" y="0"/>
          <a:ext cx="0" cy="0"/>
          <a:chOff x="0" y="0"/>
          <a:chExt cx="0" cy="0"/>
        </a:xfrm>
      </p:grpSpPr>
      <p:cxnSp>
        <p:nvCxnSpPr>
          <p:cNvPr id="909" name="Shape 909"/>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10" name="Shape 910"/>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911" name="Shape 911"/>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12" name="Shape 912"/>
          <p:cNvSpPr txBox="1"/>
          <p:nvPr>
            <p:ph type="title"/>
          </p:nvPr>
        </p:nvSpPr>
        <p:spPr>
          <a:xfrm>
            <a:off x="446484" y="1037645"/>
            <a:ext cx="8250900" cy="501000"/>
          </a:xfrm>
          <a:prstGeom prst="rect">
            <a:avLst/>
          </a:prstGeom>
          <a:noFill/>
          <a:ln>
            <a:noFill/>
          </a:ln>
        </p:spPr>
        <p:txBody>
          <a:bodyPr anchorCtr="0" anchor="t" bIns="64325" lIns="64325" spcFirstLastPara="1" rIns="64325" wrap="square" tIns="64325"/>
          <a:lstStyle>
            <a:lvl1pPr lvl="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913" name="Shape 913"/>
          <p:cNvSpPr txBox="1"/>
          <p:nvPr>
            <p:ph idx="2"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700"/>
              </a:spcBef>
              <a:spcAft>
                <a:spcPts val="0"/>
              </a:spcAft>
              <a:buClr>
                <a:srgbClr val="000000"/>
              </a:buClr>
              <a:buSzPts val="1400"/>
              <a:buFont typeface="Merriweather Sans"/>
              <a:buChar char="‣"/>
              <a:defRPr b="0" i="0" sz="2000" u="none" cap="none" strike="noStrike">
                <a:solidFill>
                  <a:srgbClr val="000000"/>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14" name="Shape 914"/>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915" name="Shape 915"/>
        <p:cNvGrpSpPr/>
        <p:nvPr/>
      </p:nvGrpSpPr>
      <p:grpSpPr>
        <a:xfrm>
          <a:off x="0" y="0"/>
          <a:ext cx="0" cy="0"/>
          <a:chOff x="0" y="0"/>
          <a:chExt cx="0" cy="0"/>
        </a:xfrm>
      </p:grpSpPr>
      <p:cxnSp>
        <p:nvCxnSpPr>
          <p:cNvPr id="916" name="Shape 916"/>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917" name="Shape 917"/>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918" name="Shape 918"/>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19" name="Shape 919"/>
          <p:cNvSpPr txBox="1"/>
          <p:nvPr>
            <p:ph idx="2" type="body"/>
          </p:nvPr>
        </p:nvSpPr>
        <p:spPr>
          <a:xfrm>
            <a:off x="446484" y="1037645"/>
            <a:ext cx="8250900" cy="1953600"/>
          </a:xfrm>
          <a:prstGeom prst="rect">
            <a:avLst/>
          </a:prstGeom>
          <a:noFill/>
          <a:ln>
            <a:noFill/>
          </a:ln>
        </p:spPr>
        <p:txBody>
          <a:bodyPr anchorCtr="0" anchor="t" bIns="64325" lIns="64325" spcFirstLastPara="1" rIns="64325" wrap="square" tIns="64325"/>
          <a:lstStyle>
            <a:lvl1pPr indent="-228600" lvl="0" marL="457200" marR="0" rtl="0" algn="l">
              <a:lnSpc>
                <a:spcPct val="88333"/>
              </a:lnSpc>
              <a:spcBef>
                <a:spcPts val="0"/>
              </a:spcBef>
              <a:spcAft>
                <a:spcPts val="0"/>
              </a:spcAft>
              <a:buClr>
                <a:srgbClr val="FFFFFF"/>
              </a:buClr>
              <a:buSzPts val="8400"/>
              <a:buFont typeface="Helvetica Neue"/>
              <a:buNone/>
              <a:defRPr b="1" i="0" sz="84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20" name="Shape 920"/>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bg>
      <p:bgPr>
        <a:solidFill>
          <a:srgbClr val="FFFFFF"/>
        </a:solidFill>
      </p:bgPr>
    </p:bg>
    <p:spTree>
      <p:nvGrpSpPr>
        <p:cNvPr id="921" name="Shape 921"/>
        <p:cNvGrpSpPr/>
        <p:nvPr/>
      </p:nvGrpSpPr>
      <p:grpSpPr>
        <a:xfrm>
          <a:off x="0" y="0"/>
          <a:ext cx="0" cy="0"/>
          <a:chOff x="0" y="0"/>
          <a:chExt cx="0" cy="0"/>
        </a:xfrm>
      </p:grpSpPr>
      <p:cxnSp>
        <p:nvCxnSpPr>
          <p:cNvPr id="922" name="Shape 922"/>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23" name="Shape 923"/>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grpSp>
        <p:nvGrpSpPr>
          <p:cNvPr id="924" name="Shape 924"/>
          <p:cNvGrpSpPr/>
          <p:nvPr/>
        </p:nvGrpSpPr>
        <p:grpSpPr>
          <a:xfrm>
            <a:off x="973336" y="2204996"/>
            <a:ext cx="892937" cy="894461"/>
            <a:chOff x="0" y="0"/>
            <a:chExt cx="1270000" cy="1270000"/>
          </a:xfrm>
        </p:grpSpPr>
        <p:pic>
          <p:nvPicPr>
            <p:cNvPr id="925" name="Shape 925"/>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926" name="Shape 926"/>
            <p:cNvSpPr/>
            <p:nvPr/>
          </p:nvSpPr>
          <p:spPr>
            <a:xfrm>
              <a:off x="88900" y="520700"/>
              <a:ext cx="1079400" cy="2793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ACTIVITY</a:t>
              </a:r>
              <a:endParaRPr sz="1000"/>
            </a:p>
          </p:txBody>
        </p:sp>
      </p:grpSp>
      <p:cxnSp>
        <p:nvCxnSpPr>
          <p:cNvPr id="927" name="Shape 927"/>
          <p:cNvCxnSpPr/>
          <p:nvPr/>
        </p:nvCxnSpPr>
        <p:spPr>
          <a:xfrm rot="10800000">
            <a:off x="2268141" y="1270401"/>
            <a:ext cx="0" cy="3120600"/>
          </a:xfrm>
          <a:prstGeom prst="straightConnector1">
            <a:avLst/>
          </a:prstGeom>
          <a:noFill/>
          <a:ln cap="flat" cmpd="sng" w="12700">
            <a:solidFill>
              <a:srgbClr val="EAEAEA"/>
            </a:solidFill>
            <a:prstDash val="solid"/>
            <a:miter lim="400000"/>
            <a:headEnd len="sm" w="sm" type="none"/>
            <a:tailEnd len="sm" w="sm" type="none"/>
          </a:ln>
        </p:spPr>
      </p:cxnSp>
      <p:sp>
        <p:nvSpPr>
          <p:cNvPr id="928" name="Shape 928"/>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29" name="Shape 929"/>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showMasterSp="0">
  <p:cSld name="Text Slide">
    <p:bg>
      <p:bgPr>
        <a:solidFill>
          <a:srgbClr val="FFFFFF"/>
        </a:solidFill>
      </p:bgPr>
    </p:bg>
    <p:spTree>
      <p:nvGrpSpPr>
        <p:cNvPr id="930" name="Shape 930"/>
        <p:cNvGrpSpPr/>
        <p:nvPr/>
      </p:nvGrpSpPr>
      <p:grpSpPr>
        <a:xfrm>
          <a:off x="0" y="0"/>
          <a:ext cx="0" cy="0"/>
          <a:chOff x="0" y="0"/>
          <a:chExt cx="0" cy="0"/>
        </a:xfrm>
      </p:grpSpPr>
      <p:cxnSp>
        <p:nvCxnSpPr>
          <p:cNvPr id="931" name="Shape 931"/>
          <p:cNvCxnSpPr/>
          <p:nvPr/>
        </p:nvCxnSpPr>
        <p:spPr>
          <a:xfrm>
            <a:off x="448220" y="476767"/>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932" name="Shape 932"/>
          <p:cNvCxnSpPr/>
          <p:nvPr/>
        </p:nvCxnSpPr>
        <p:spPr>
          <a:xfrm>
            <a:off x="448220" y="88830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933" name="Shape 933"/>
          <p:cNvSpPr txBox="1"/>
          <p:nvPr>
            <p:ph type="title"/>
          </p:nvPr>
        </p:nvSpPr>
        <p:spPr>
          <a:xfrm>
            <a:off x="434335" y="1043596"/>
            <a:ext cx="8232000" cy="1102500"/>
          </a:xfrm>
          <a:prstGeom prst="rect">
            <a:avLst/>
          </a:prstGeom>
          <a:noFill/>
          <a:ln>
            <a:noFill/>
          </a:ln>
        </p:spPr>
        <p:txBody>
          <a:bodyPr anchorCtr="0" anchor="t" bIns="64325" lIns="64325" spcFirstLastPara="1" rIns="64325" wrap="square" tIns="64325"/>
          <a:lstStyle>
            <a:lvl1pPr lvl="0" marR="0" rtl="0" algn="l">
              <a:lnSpc>
                <a:spcPct val="88888"/>
              </a:lnSpc>
              <a:spcBef>
                <a:spcPts val="0"/>
              </a:spcBef>
              <a:spcAft>
                <a:spcPts val="0"/>
              </a:spcAft>
              <a:buClr>
                <a:srgbClr val="000000"/>
              </a:buClr>
              <a:buSzPts val="3800"/>
              <a:buFont typeface="Arial"/>
              <a:buNone/>
              <a:defRPr b="1" i="0" sz="3800" u="none" cap="none" strike="noStrike">
                <a:solidFill>
                  <a:srgbClr val="000000"/>
                </a:solidFill>
                <a:latin typeface="Arial"/>
                <a:ea typeface="Arial"/>
                <a:cs typeface="Arial"/>
                <a:sym typeface="Arial"/>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934" name="Shape 934"/>
          <p:cNvSpPr txBox="1"/>
          <p:nvPr>
            <p:ph idx="1" type="body"/>
          </p:nvPr>
        </p:nvSpPr>
        <p:spPr>
          <a:xfrm>
            <a:off x="364300" y="484532"/>
            <a:ext cx="6962700" cy="298200"/>
          </a:xfrm>
          <a:prstGeom prst="rect">
            <a:avLst/>
          </a:prstGeom>
          <a:noFill/>
          <a:ln>
            <a:noFill/>
          </a:ln>
        </p:spPr>
        <p:txBody>
          <a:bodyPr anchorCtr="0" anchor="t" bIns="64325" lIns="64325" spcFirstLastPara="1" rIns="64325" wrap="square" tIns="64325"/>
          <a:lstStyle>
            <a:lvl1pPr indent="-228600" lvl="0" marL="457200" marR="0" rtl="0" algn="l">
              <a:lnSpc>
                <a:spcPct val="110000"/>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323850" lvl="1" marL="9144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2pPr>
            <a:lvl3pPr indent="-323850" lvl="2" marL="13716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3pPr>
            <a:lvl4pPr indent="-323850" lvl="3" marL="18288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4pPr>
            <a:lvl5pPr indent="-323850" lvl="4" marL="22860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35" name="Shape 935"/>
          <p:cNvSpPr txBox="1"/>
          <p:nvPr>
            <p:ph idx="12" type="sldNum"/>
          </p:nvPr>
        </p:nvSpPr>
        <p:spPr>
          <a:xfrm>
            <a:off x="8390425" y="525733"/>
            <a:ext cx="306900" cy="290400"/>
          </a:xfrm>
          <a:prstGeom prst="rect">
            <a:avLst/>
          </a:prstGeom>
          <a:noFill/>
          <a:ln>
            <a:noFill/>
          </a:ln>
        </p:spPr>
        <p:txBody>
          <a:bodyPr anchorCtr="0" anchor="ctr" bIns="0" lIns="0" spcFirstLastPara="1" rIns="0" wrap="square" tIns="0">
            <a:noAutofit/>
          </a:bodyPr>
          <a:lstStyle>
            <a:lvl1pPr indent="0" lvl="0"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0" lvl="1"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2pPr>
            <a:lvl3pPr indent="0" lvl="2"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3pPr>
            <a:lvl4pPr indent="0" lvl="3"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4pPr>
            <a:lvl5pPr indent="0" lvl="4"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5pPr>
            <a:lvl6pPr indent="0" lvl="5"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6pPr>
            <a:lvl7pPr indent="0" lvl="6"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7pPr>
            <a:lvl8pPr indent="0" lvl="7"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8pPr>
            <a:lvl9pPr indent="0" lvl="8"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1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2">
    <p:bg>
      <p:bgPr>
        <a:solidFill>
          <a:srgbClr val="1EC9C6"/>
        </a:solidFill>
      </p:bgPr>
    </p:bg>
    <p:spTree>
      <p:nvGrpSpPr>
        <p:cNvPr id="936" name="Shape 936"/>
        <p:cNvGrpSpPr/>
        <p:nvPr/>
      </p:nvGrpSpPr>
      <p:grpSpPr>
        <a:xfrm>
          <a:off x="0" y="0"/>
          <a:ext cx="0" cy="0"/>
          <a:chOff x="0" y="0"/>
          <a:chExt cx="0" cy="0"/>
        </a:xfrm>
      </p:grpSpPr>
      <p:cxnSp>
        <p:nvCxnSpPr>
          <p:cNvPr id="937" name="Shape 937"/>
          <p:cNvCxnSpPr/>
          <p:nvPr/>
        </p:nvCxnSpPr>
        <p:spPr>
          <a:xfrm>
            <a:off x="448202" y="447260"/>
            <a:ext cx="8250600" cy="0"/>
          </a:xfrm>
          <a:prstGeom prst="straightConnector1">
            <a:avLst/>
          </a:prstGeom>
          <a:noFill/>
          <a:ln cap="flat" cmpd="sng" w="9525">
            <a:solidFill>
              <a:srgbClr val="FFFFFF"/>
            </a:solidFill>
            <a:prstDash val="solid"/>
            <a:miter lim="400000"/>
            <a:headEnd len="sm" w="sm" type="none"/>
            <a:tailEnd len="sm" w="sm" type="none"/>
          </a:ln>
        </p:spPr>
      </p:cxnSp>
      <p:cxnSp>
        <p:nvCxnSpPr>
          <p:cNvPr id="938" name="Shape 938"/>
          <p:cNvCxnSpPr/>
          <p:nvPr/>
        </p:nvCxnSpPr>
        <p:spPr>
          <a:xfrm>
            <a:off x="448202" y="858740"/>
            <a:ext cx="8250600" cy="0"/>
          </a:xfrm>
          <a:prstGeom prst="straightConnector1">
            <a:avLst/>
          </a:prstGeom>
          <a:noFill/>
          <a:ln cap="flat" cmpd="sng" w="9525">
            <a:solidFill>
              <a:srgbClr val="FFFFFF"/>
            </a:solidFill>
            <a:prstDash val="solid"/>
            <a:miter lim="400000"/>
            <a:headEnd len="sm" w="sm" type="none"/>
            <a:tailEnd len="sm" w="sm" type="none"/>
          </a:ln>
        </p:spPr>
      </p:cxnSp>
      <p:sp>
        <p:nvSpPr>
          <p:cNvPr id="939" name="Shape 939"/>
          <p:cNvSpPr txBox="1"/>
          <p:nvPr>
            <p:ph idx="1" type="body"/>
          </p:nvPr>
        </p:nvSpPr>
        <p:spPr>
          <a:xfrm>
            <a:off x="448202" y="518821"/>
            <a:ext cx="7143600" cy="304200"/>
          </a:xfrm>
          <a:prstGeom prst="rect">
            <a:avLst/>
          </a:prstGeom>
          <a:noFill/>
          <a:ln>
            <a:noFill/>
          </a:ln>
        </p:spPr>
        <p:txBody>
          <a:bodyPr anchorCtr="0" anchor="t" bIns="64325" lIns="64325" spcFirstLastPara="1" rIns="64325" wrap="square" tIns="64325"/>
          <a:lstStyle>
            <a:lvl1pPr indent="-323850" lvl="0" marL="4572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1pPr>
            <a:lvl2pPr indent="-323850" lvl="1" marL="9144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2pPr>
            <a:lvl3pPr indent="-323850" lvl="2" marL="13716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3pPr>
            <a:lvl4pPr indent="-323850" lvl="3" marL="18288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4pPr>
            <a:lvl5pPr indent="-323850" lvl="4" marL="2286000" marR="0" rtl="0" algn="l">
              <a:lnSpc>
                <a:spcPct val="103333"/>
              </a:lnSpc>
              <a:spcBef>
                <a:spcPts val="0"/>
              </a:spcBef>
              <a:spcAft>
                <a:spcPts val="0"/>
              </a:spcAft>
              <a:buClr>
                <a:srgbClr val="000000"/>
              </a:buClr>
              <a:buSzPts val="1500"/>
              <a:buFont typeface="Merriweather Sans"/>
              <a:buChar char="‣"/>
              <a:defRPr b="1" i="0" sz="2100" u="none" cap="none" strike="noStrike">
                <a:solidFill>
                  <a:srgbClr val="000000"/>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40" name="Shape 940"/>
          <p:cNvSpPr txBox="1"/>
          <p:nvPr>
            <p:ph idx="2" type="body"/>
          </p:nvPr>
        </p:nvSpPr>
        <p:spPr>
          <a:xfrm>
            <a:off x="448202" y="1037644"/>
            <a:ext cx="8250600" cy="1043700"/>
          </a:xfrm>
          <a:prstGeom prst="rect">
            <a:avLst/>
          </a:prstGeom>
          <a:noFill/>
          <a:ln>
            <a:noFill/>
          </a:ln>
        </p:spPr>
        <p:txBody>
          <a:bodyPr anchorCtr="0" anchor="t"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41" name="Shape 941"/>
          <p:cNvSpPr txBox="1"/>
          <p:nvPr>
            <p:ph idx="12" type="sldNum"/>
          </p:nvPr>
        </p:nvSpPr>
        <p:spPr>
          <a:xfrm>
            <a:off x="8407115" y="525733"/>
            <a:ext cx="296400" cy="290400"/>
          </a:xfrm>
          <a:prstGeom prst="rect">
            <a:avLst/>
          </a:prstGeom>
          <a:noFill/>
          <a:ln>
            <a:noFill/>
          </a:ln>
        </p:spPr>
        <p:txBody>
          <a:bodyPr anchorCtr="0" anchor="ctr" bIns="0" lIns="0" spcFirstLastPara="1" rIns="0" wrap="square" tIns="0">
            <a:noAutofit/>
          </a:bodyPr>
          <a:lstStyle>
            <a:lvl1pPr indent="0" lvl="0"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0" lvl="1"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2pPr>
            <a:lvl3pPr indent="0" lvl="2"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3pPr>
            <a:lvl4pPr indent="0" lvl="3"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4pPr>
            <a:lvl5pPr indent="0" lvl="4"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5pPr>
            <a:lvl6pPr indent="0" lvl="5"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6pPr>
            <a:lvl7pPr indent="0" lvl="6"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7pPr>
            <a:lvl8pPr indent="0" lvl="7"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8pPr>
            <a:lvl9pPr indent="0" lvl="8"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1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Sub Head" showMasterSp="0">
  <p:cSld name="Blank with Sub Head">
    <p:bg>
      <p:bgPr>
        <a:solidFill>
          <a:srgbClr val="FFFFFF"/>
        </a:solidFill>
      </p:bgPr>
    </p:bg>
    <p:spTree>
      <p:nvGrpSpPr>
        <p:cNvPr id="942" name="Shape 942"/>
        <p:cNvGrpSpPr/>
        <p:nvPr/>
      </p:nvGrpSpPr>
      <p:grpSpPr>
        <a:xfrm>
          <a:off x="0" y="0"/>
          <a:ext cx="0" cy="0"/>
          <a:chOff x="0" y="0"/>
          <a:chExt cx="0" cy="0"/>
        </a:xfrm>
      </p:grpSpPr>
      <p:cxnSp>
        <p:nvCxnSpPr>
          <p:cNvPr id="943" name="Shape 943"/>
          <p:cNvCxnSpPr/>
          <p:nvPr/>
        </p:nvCxnSpPr>
        <p:spPr>
          <a:xfrm>
            <a:off x="448220" y="476767"/>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944" name="Shape 944"/>
          <p:cNvCxnSpPr/>
          <p:nvPr/>
        </p:nvCxnSpPr>
        <p:spPr>
          <a:xfrm>
            <a:off x="448220" y="88830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945" name="Shape 945"/>
          <p:cNvSpPr txBox="1"/>
          <p:nvPr>
            <p:ph idx="1" type="body"/>
          </p:nvPr>
        </p:nvSpPr>
        <p:spPr>
          <a:xfrm>
            <a:off x="364300" y="484532"/>
            <a:ext cx="6962700" cy="298200"/>
          </a:xfrm>
          <a:prstGeom prst="rect">
            <a:avLst/>
          </a:prstGeom>
          <a:noFill/>
          <a:ln>
            <a:noFill/>
          </a:ln>
        </p:spPr>
        <p:txBody>
          <a:bodyPr anchorCtr="0" anchor="t" bIns="64325" lIns="64325" spcFirstLastPara="1" rIns="64325" wrap="square" tIns="64325"/>
          <a:lstStyle>
            <a:lvl1pPr indent="-228600" lvl="0" marL="457200" marR="0" rtl="0" algn="l">
              <a:lnSpc>
                <a:spcPct val="110000"/>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323850" lvl="1" marL="9144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2pPr>
            <a:lvl3pPr indent="-323850" lvl="2" marL="13716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3pPr>
            <a:lvl4pPr indent="-323850" lvl="3" marL="18288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4pPr>
            <a:lvl5pPr indent="-323850" lvl="4" marL="2286000" marR="0" rtl="0" algn="l">
              <a:lnSpc>
                <a:spcPct val="110000"/>
              </a:lnSpc>
              <a:spcBef>
                <a:spcPts val="0"/>
              </a:spcBef>
              <a:spcAft>
                <a:spcPts val="0"/>
              </a:spcAft>
              <a:buClr>
                <a:srgbClr val="000000"/>
              </a:buClr>
              <a:buSzPts val="1500"/>
              <a:buFont typeface="Merriweather Sans"/>
              <a:buChar char="‣"/>
              <a:defRPr b="1" i="0" sz="2100" u="none" cap="none" strike="noStrike">
                <a:solidFill>
                  <a:srgbClr val="000000"/>
                </a:solidFill>
                <a:latin typeface="Arial"/>
                <a:ea typeface="Arial"/>
                <a:cs typeface="Arial"/>
                <a:sym typeface="Arial"/>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46" name="Shape 946"/>
          <p:cNvSpPr txBox="1"/>
          <p:nvPr>
            <p:ph idx="12" type="sldNum"/>
          </p:nvPr>
        </p:nvSpPr>
        <p:spPr>
          <a:xfrm>
            <a:off x="8390425" y="525733"/>
            <a:ext cx="306900" cy="290400"/>
          </a:xfrm>
          <a:prstGeom prst="rect">
            <a:avLst/>
          </a:prstGeom>
          <a:noFill/>
          <a:ln>
            <a:noFill/>
          </a:ln>
        </p:spPr>
        <p:txBody>
          <a:bodyPr anchorCtr="0" anchor="ctr" bIns="0" lIns="0" spcFirstLastPara="1" rIns="0" wrap="square" tIns="0">
            <a:noAutofit/>
          </a:bodyPr>
          <a:lstStyle>
            <a:lvl1pPr indent="0" lvl="0"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0" lvl="1"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2pPr>
            <a:lvl3pPr indent="0" lvl="2"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3pPr>
            <a:lvl4pPr indent="0" lvl="3"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4pPr>
            <a:lvl5pPr indent="0" lvl="4"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5pPr>
            <a:lvl6pPr indent="0" lvl="5"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6pPr>
            <a:lvl7pPr indent="0" lvl="6"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7pPr>
            <a:lvl8pPr indent="0" lvl="7"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8pPr>
            <a:lvl9pPr indent="0" lvl="8"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1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947" name="Shape 947"/>
        <p:cNvGrpSpPr/>
        <p:nvPr/>
      </p:nvGrpSpPr>
      <p:grpSpPr>
        <a:xfrm>
          <a:off x="0" y="0"/>
          <a:ext cx="0" cy="0"/>
          <a:chOff x="0" y="0"/>
          <a:chExt cx="0" cy="0"/>
        </a:xfrm>
      </p:grpSpPr>
      <p:cxnSp>
        <p:nvCxnSpPr>
          <p:cNvPr id="948" name="Shape 948"/>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949" name="Shape 949"/>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950" name="Shape 950"/>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Q&amp;A</a:t>
            </a:r>
            <a:endParaRPr sz="1000"/>
          </a:p>
        </p:txBody>
      </p:sp>
      <p:sp>
        <p:nvSpPr>
          <p:cNvPr id="951" name="Shape 951"/>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52" name="Shape 952"/>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953" name="Shape 953"/>
        <p:cNvGrpSpPr/>
        <p:nvPr/>
      </p:nvGrpSpPr>
      <p:grpSpPr>
        <a:xfrm>
          <a:off x="0" y="0"/>
          <a:ext cx="0" cy="0"/>
          <a:chOff x="0" y="0"/>
          <a:chExt cx="0" cy="0"/>
        </a:xfrm>
      </p:grpSpPr>
      <p:cxnSp>
        <p:nvCxnSpPr>
          <p:cNvPr id="954" name="Shape 954"/>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955" name="Shape 955"/>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sp>
        <p:nvSpPr>
          <p:cNvPr id="956" name="Shape 956"/>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EXIT TICKETS</a:t>
            </a:r>
            <a:endParaRPr sz="1000"/>
          </a:p>
        </p:txBody>
      </p:sp>
      <p:sp>
        <p:nvSpPr>
          <p:cNvPr id="957" name="Shape 957"/>
          <p:cNvSpPr txBox="1"/>
          <p:nvPr>
            <p:ph idx="1" type="body"/>
          </p:nvPr>
        </p:nvSpPr>
        <p:spPr>
          <a:xfrm>
            <a:off x="446484" y="518823"/>
            <a:ext cx="71439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58" name="Shape 958"/>
          <p:cNvSpPr txBox="1"/>
          <p:nvPr>
            <p:ph idx="12" type="sldNum"/>
          </p:nvPr>
        </p:nvSpPr>
        <p:spPr>
          <a:xfrm>
            <a:off x="8386814" y="523476"/>
            <a:ext cx="315300" cy="294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2300"/>
              <a:buFont typeface="Helvetica Neue"/>
              <a:buNone/>
              <a:defRPr b="1" i="0" sz="23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showMasterSp="0">
  <p:cSld name="Content: Full Page Image">
    <p:bg>
      <p:bgPr>
        <a:solidFill>
          <a:srgbClr val="FFFFFF"/>
        </a:solidFill>
      </p:bgPr>
    </p:bg>
    <p:spTree>
      <p:nvGrpSpPr>
        <p:cNvPr id="959" name="Shape 959"/>
        <p:cNvGrpSpPr/>
        <p:nvPr/>
      </p:nvGrpSpPr>
      <p:grpSpPr>
        <a:xfrm>
          <a:off x="0" y="0"/>
          <a:ext cx="0" cy="0"/>
          <a:chOff x="0" y="0"/>
          <a:chExt cx="0" cy="0"/>
        </a:xfrm>
      </p:grpSpPr>
      <p:cxnSp>
        <p:nvCxnSpPr>
          <p:cNvPr id="960" name="Shape 960"/>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61" name="Shape 961"/>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962" name="Shape 962"/>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63" name="Shape 963"/>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64" name="Shape 964"/>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965" name="Shape 965"/>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bg>
      <p:bgPr>
        <a:solidFill>
          <a:srgbClr val="FFFFFF"/>
        </a:solidFill>
      </p:bgPr>
    </p:bg>
    <p:spTree>
      <p:nvGrpSpPr>
        <p:cNvPr id="966" name="Shape 966"/>
        <p:cNvGrpSpPr/>
        <p:nvPr/>
      </p:nvGrpSpPr>
      <p:grpSpPr>
        <a:xfrm>
          <a:off x="0" y="0"/>
          <a:ext cx="0" cy="0"/>
          <a:chOff x="0" y="0"/>
          <a:chExt cx="0" cy="0"/>
        </a:xfrm>
      </p:grpSpPr>
      <p:cxnSp>
        <p:nvCxnSpPr>
          <p:cNvPr id="967" name="Shape 967"/>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68" name="Shape 968"/>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69" name="Shape 969"/>
          <p:cNvCxnSpPr/>
          <p:nvPr/>
        </p:nvCxnSpPr>
        <p:spPr>
          <a:xfrm flipH="1" rot="10800000">
            <a:off x="446484" y="195870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970" name="Shape 970"/>
          <p:cNvCxnSpPr/>
          <p:nvPr/>
        </p:nvCxnSpPr>
        <p:spPr>
          <a:xfrm>
            <a:off x="3250406" y="1959003"/>
            <a:ext cx="5444100" cy="0"/>
          </a:xfrm>
          <a:prstGeom prst="straightConnector1">
            <a:avLst/>
          </a:prstGeom>
          <a:noFill/>
          <a:ln cap="flat" cmpd="sng" w="9525">
            <a:solidFill>
              <a:srgbClr val="000000"/>
            </a:solidFill>
            <a:prstDash val="solid"/>
            <a:miter lim="400000"/>
            <a:headEnd len="sm" w="sm" type="none"/>
            <a:tailEnd len="sm" w="sm" type="none"/>
          </a:ln>
        </p:spPr>
      </p:cxnSp>
      <p:cxnSp>
        <p:nvCxnSpPr>
          <p:cNvPr id="971" name="Shape 971"/>
          <p:cNvCxnSpPr/>
          <p:nvPr/>
        </p:nvCxnSpPr>
        <p:spPr>
          <a:xfrm flipH="1" rot="10800000">
            <a:off x="446484" y="405188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972" name="Shape 972"/>
          <p:cNvCxnSpPr/>
          <p:nvPr/>
        </p:nvCxnSpPr>
        <p:spPr>
          <a:xfrm>
            <a:off x="3259336" y="4052183"/>
            <a:ext cx="5436300" cy="0"/>
          </a:xfrm>
          <a:prstGeom prst="straightConnector1">
            <a:avLst/>
          </a:prstGeom>
          <a:noFill/>
          <a:ln cap="flat" cmpd="sng" w="9525">
            <a:solidFill>
              <a:srgbClr val="000000"/>
            </a:solidFill>
            <a:prstDash val="solid"/>
            <a:miter lim="400000"/>
            <a:headEnd len="sm" w="sm" type="none"/>
            <a:tailEnd len="sm" w="sm" type="none"/>
          </a:ln>
        </p:spPr>
      </p:cxnSp>
      <p:sp>
        <p:nvSpPr>
          <p:cNvPr id="973" name="Shape 973"/>
          <p:cNvSpPr/>
          <p:nvPr/>
        </p:nvSpPr>
        <p:spPr>
          <a:xfrm>
            <a:off x="446484"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OBJECTIVE(S)</a:t>
            </a:r>
            <a:endParaRPr sz="1000"/>
          </a:p>
        </p:txBody>
      </p:sp>
      <p:sp>
        <p:nvSpPr>
          <p:cNvPr id="974" name="Shape 974"/>
          <p:cNvSpPr/>
          <p:nvPr/>
        </p:nvSpPr>
        <p:spPr>
          <a:xfrm>
            <a:off x="3259336"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AGENDA</a:t>
            </a:r>
            <a:endParaRPr sz="1000"/>
          </a:p>
        </p:txBody>
      </p:sp>
      <p:sp>
        <p:nvSpPr>
          <p:cNvPr id="975" name="Shape 975"/>
          <p:cNvSpPr/>
          <p:nvPr/>
        </p:nvSpPr>
        <p:spPr>
          <a:xfrm>
            <a:off x="3259336" y="3774882"/>
            <a:ext cx="54471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RESOURCES</a:t>
            </a:r>
            <a:endParaRPr sz="1000"/>
          </a:p>
        </p:txBody>
      </p:sp>
      <p:sp>
        <p:nvSpPr>
          <p:cNvPr id="976" name="Shape 976"/>
          <p:cNvSpPr/>
          <p:nvPr/>
        </p:nvSpPr>
        <p:spPr>
          <a:xfrm>
            <a:off x="446484" y="3774882"/>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DELIVERABLE</a:t>
            </a:r>
            <a:endParaRPr sz="1000"/>
          </a:p>
        </p:txBody>
      </p:sp>
      <p:sp>
        <p:nvSpPr>
          <p:cNvPr id="977" name="Shape 977"/>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78" name="Shape 978"/>
          <p:cNvSpPr txBox="1"/>
          <p:nvPr>
            <p:ph idx="2" type="body"/>
          </p:nvPr>
        </p:nvSpPr>
        <p:spPr>
          <a:xfrm>
            <a:off x="446484" y="2093181"/>
            <a:ext cx="2625300" cy="4293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79" name="Shape 979"/>
          <p:cNvSpPr txBox="1"/>
          <p:nvPr>
            <p:ph idx="3" type="body"/>
          </p:nvPr>
        </p:nvSpPr>
        <p:spPr>
          <a:xfrm>
            <a:off x="3259336" y="2093181"/>
            <a:ext cx="7770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1"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80" name="Shape 980"/>
          <p:cNvSpPr txBox="1"/>
          <p:nvPr>
            <p:ph idx="4" type="body"/>
          </p:nvPr>
        </p:nvSpPr>
        <p:spPr>
          <a:xfrm>
            <a:off x="4339828" y="2093181"/>
            <a:ext cx="4357800" cy="214800"/>
          </a:xfrm>
          <a:prstGeom prst="rect">
            <a:avLst/>
          </a:prstGeom>
          <a:noFill/>
          <a:ln>
            <a:noFill/>
          </a:ln>
        </p:spPr>
        <p:txBody>
          <a:bodyPr anchorCtr="0" anchor="t" bIns="64325" lIns="64325" spcFirstLastPara="1" rIns="64325" wrap="square" tIns="64325"/>
          <a:lstStyle>
            <a:lvl1pPr indent="-317500" lvl="0" marL="457200" marR="0" rtl="0" algn="l">
              <a:lnSpc>
                <a:spcPct val="100000"/>
              </a:lnSpc>
              <a:spcBef>
                <a:spcPts val="70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81" name="Shape 981"/>
          <p:cNvSpPr txBox="1"/>
          <p:nvPr>
            <p:ph idx="5" type="body"/>
          </p:nvPr>
        </p:nvSpPr>
        <p:spPr>
          <a:xfrm>
            <a:off x="446484" y="4186362"/>
            <a:ext cx="26253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82" name="Shape 982"/>
          <p:cNvSpPr txBox="1"/>
          <p:nvPr>
            <p:ph idx="6" type="body"/>
          </p:nvPr>
        </p:nvSpPr>
        <p:spPr>
          <a:xfrm>
            <a:off x="3259336" y="4186362"/>
            <a:ext cx="54471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83" name="Shape 983"/>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showMasterSp="0">
  <p:cSld name="Content: Full Page Image">
    <p:bg>
      <p:bgPr>
        <a:solidFill>
          <a:srgbClr val="FFFFFF"/>
        </a:solidFill>
      </p:bgPr>
    </p:bg>
    <p:spTree>
      <p:nvGrpSpPr>
        <p:cNvPr id="69" name="Shape 69"/>
        <p:cNvGrpSpPr/>
        <p:nvPr/>
      </p:nvGrpSpPr>
      <p:grpSpPr>
        <a:xfrm>
          <a:off x="0" y="0"/>
          <a:ext cx="0" cy="0"/>
          <a:chOff x="0" y="0"/>
          <a:chExt cx="0" cy="0"/>
        </a:xfrm>
      </p:grpSpPr>
      <p:cxnSp>
        <p:nvCxnSpPr>
          <p:cNvPr id="70" name="Shape 70"/>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71" name="Shape 71"/>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72" name="Shape 72"/>
          <p:cNvSpPr txBox="1"/>
          <p:nvPr>
            <p:ph idx="1" type="body"/>
          </p:nvPr>
        </p:nvSpPr>
        <p:spPr>
          <a:xfrm>
            <a:off x="223316" y="223630"/>
            <a:ext cx="8700669" cy="4696239"/>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73" name="Shape 73"/>
          <p:cNvSpPr txBox="1"/>
          <p:nvPr>
            <p:ph type="title"/>
          </p:nvPr>
        </p:nvSpPr>
        <p:spPr>
          <a:xfrm>
            <a:off x="446635" y="1037644"/>
            <a:ext cx="8253721" cy="1055350"/>
          </a:xfrm>
          <a:prstGeom prst="rect">
            <a:avLst/>
          </a:prstGeom>
          <a:noFill/>
          <a:ln>
            <a:noFill/>
          </a:ln>
        </p:spPr>
        <p:txBody>
          <a:bodyPr anchorCtr="0" anchor="t" bIns="89350" lIns="89350" spcFirstLastPara="1" rIns="89350" wrap="square" tIns="89350"/>
          <a:lstStyle>
            <a:lvl1pPr lvl="0"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lvl="1"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74" name="Shape 74"/>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bg>
      <p:bgPr>
        <a:solidFill>
          <a:srgbClr val="FFFFFF"/>
        </a:solidFill>
      </p:bgPr>
    </p:bg>
    <p:spTree>
      <p:nvGrpSpPr>
        <p:cNvPr id="984" name="Shape 984"/>
        <p:cNvGrpSpPr/>
        <p:nvPr/>
      </p:nvGrpSpPr>
      <p:grpSpPr>
        <a:xfrm>
          <a:off x="0" y="0"/>
          <a:ext cx="0" cy="0"/>
          <a:chOff x="0" y="0"/>
          <a:chExt cx="0" cy="0"/>
        </a:xfrm>
      </p:grpSpPr>
      <p:cxnSp>
        <p:nvCxnSpPr>
          <p:cNvPr id="985" name="Shape 985"/>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86" name="Shape 986"/>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87" name="Shape 987"/>
          <p:cNvCxnSpPr/>
          <p:nvPr/>
        </p:nvCxnSpPr>
        <p:spPr>
          <a:xfrm flipH="1" rot="10800000">
            <a:off x="6063258" y="1958703"/>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988" name="Shape 988"/>
          <p:cNvCxnSpPr/>
          <p:nvPr/>
        </p:nvCxnSpPr>
        <p:spPr>
          <a:xfrm>
            <a:off x="446484" y="1959003"/>
            <a:ext cx="5444100" cy="0"/>
          </a:xfrm>
          <a:prstGeom prst="straightConnector1">
            <a:avLst/>
          </a:prstGeom>
          <a:noFill/>
          <a:ln cap="flat" cmpd="sng" w="9525">
            <a:solidFill>
              <a:srgbClr val="000000"/>
            </a:solidFill>
            <a:prstDash val="solid"/>
            <a:miter lim="400000"/>
            <a:headEnd len="sm" w="sm" type="none"/>
            <a:tailEnd len="sm" w="sm" type="none"/>
          </a:ln>
        </p:spPr>
      </p:cxnSp>
      <p:sp>
        <p:nvSpPr>
          <p:cNvPr id="989" name="Shape 989"/>
          <p:cNvSpPr/>
          <p:nvPr/>
        </p:nvSpPr>
        <p:spPr>
          <a:xfrm>
            <a:off x="446484"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SUMMARY</a:t>
            </a:r>
            <a:endParaRPr sz="1000"/>
          </a:p>
        </p:txBody>
      </p:sp>
      <p:sp>
        <p:nvSpPr>
          <p:cNvPr id="990" name="Shape 990"/>
          <p:cNvSpPr/>
          <p:nvPr/>
        </p:nvSpPr>
        <p:spPr>
          <a:xfrm>
            <a:off x="6072188" y="168170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CHALLENGE / QUESTION</a:t>
            </a:r>
            <a:endParaRPr sz="1000"/>
          </a:p>
        </p:txBody>
      </p:sp>
      <p:sp>
        <p:nvSpPr>
          <p:cNvPr id="991" name="Shape 991"/>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92" name="Shape 992"/>
          <p:cNvSpPr txBox="1"/>
          <p:nvPr>
            <p:ph idx="2" type="body"/>
          </p:nvPr>
        </p:nvSpPr>
        <p:spPr>
          <a:xfrm>
            <a:off x="6072188" y="2093181"/>
            <a:ext cx="2625300" cy="4293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93" name="Shape 993"/>
          <p:cNvSpPr txBox="1"/>
          <p:nvPr>
            <p:ph idx="3" type="body"/>
          </p:nvPr>
        </p:nvSpPr>
        <p:spPr>
          <a:xfrm>
            <a:off x="446484" y="2093181"/>
            <a:ext cx="5429100" cy="2148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7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94" name="Shape 994"/>
          <p:cNvSpPr txBox="1"/>
          <p:nvPr>
            <p:ph idx="4" type="body"/>
          </p:nvPr>
        </p:nvSpPr>
        <p:spPr>
          <a:xfrm>
            <a:off x="446484" y="1037645"/>
            <a:ext cx="8250900" cy="510000"/>
          </a:xfrm>
          <a:prstGeom prst="rect">
            <a:avLst/>
          </a:prstGeom>
          <a:noFill/>
          <a:ln>
            <a:noFill/>
          </a:ln>
        </p:spPr>
        <p:txBody>
          <a:bodyPr anchorCtr="0" anchor="t" bIns="64325" lIns="64325" spcFirstLastPara="1" rIns="64325" wrap="square" tIns="64325"/>
          <a:lstStyle>
            <a:lvl1pPr indent="-228600" lvl="0" marL="457200" marR="0" rtl="0" algn="l">
              <a:lnSpc>
                <a:spcPct val="92592"/>
              </a:lnSpc>
              <a:spcBef>
                <a:spcPts val="0"/>
              </a:spcBef>
              <a:spcAft>
                <a:spcPts val="0"/>
              </a:spcAft>
              <a:buClr>
                <a:srgbClr val="000000"/>
              </a:buClr>
              <a:buSzPts val="3800"/>
              <a:buFont typeface="Helvetica Neue"/>
              <a:buNone/>
              <a:defRPr b="1" i="0" sz="38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995" name="Shape 995"/>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bg>
      <p:bgPr>
        <a:solidFill>
          <a:srgbClr val="FFFFFF"/>
        </a:solidFill>
      </p:bgPr>
    </p:bg>
    <p:spTree>
      <p:nvGrpSpPr>
        <p:cNvPr id="996" name="Shape 996"/>
        <p:cNvGrpSpPr/>
        <p:nvPr/>
      </p:nvGrpSpPr>
      <p:grpSpPr>
        <a:xfrm>
          <a:off x="0" y="0"/>
          <a:ext cx="0" cy="0"/>
          <a:chOff x="0" y="0"/>
          <a:chExt cx="0" cy="0"/>
        </a:xfrm>
      </p:grpSpPr>
      <p:pic>
        <p:nvPicPr>
          <p:cNvPr id="997" name="Shape 997"/>
          <p:cNvPicPr preferRelativeResize="0"/>
          <p:nvPr/>
        </p:nvPicPr>
        <p:blipFill rotWithShape="1">
          <a:blip r:embed="rId2">
            <a:alphaModFix/>
          </a:blip>
          <a:srcRect b="0" l="0" r="0" t="0"/>
          <a:stretch/>
        </p:blipFill>
        <p:spPr>
          <a:xfrm>
            <a:off x="2330648" y="1095492"/>
            <a:ext cx="4472850" cy="3625455"/>
          </a:xfrm>
          <a:prstGeom prst="rect">
            <a:avLst/>
          </a:prstGeom>
          <a:noFill/>
          <a:ln>
            <a:noFill/>
          </a:ln>
        </p:spPr>
      </p:pic>
      <p:cxnSp>
        <p:nvCxnSpPr>
          <p:cNvPr id="998" name="Shape 998"/>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999" name="Shape 999"/>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00" name="Shape 1000"/>
          <p:cNvSpPr txBox="1"/>
          <p:nvPr>
            <p:ph idx="1" type="body"/>
          </p:nvPr>
        </p:nvSpPr>
        <p:spPr>
          <a:xfrm>
            <a:off x="2536031" y="1270221"/>
            <a:ext cx="4098600" cy="23169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01" name="Shape 1001"/>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02" name="Shape 1002"/>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bg>
      <p:bgPr>
        <a:solidFill>
          <a:srgbClr val="FFFFFF"/>
        </a:solidFill>
      </p:bgPr>
    </p:bg>
    <p:spTree>
      <p:nvGrpSpPr>
        <p:cNvPr id="1003" name="Shape 1003"/>
        <p:cNvGrpSpPr/>
        <p:nvPr/>
      </p:nvGrpSpPr>
      <p:grpSpPr>
        <a:xfrm>
          <a:off x="0" y="0"/>
          <a:ext cx="0" cy="0"/>
          <a:chOff x="0" y="0"/>
          <a:chExt cx="0" cy="0"/>
        </a:xfrm>
      </p:grpSpPr>
      <p:sp>
        <p:nvSpPr>
          <p:cNvPr id="1004" name="Shape 1004"/>
          <p:cNvSpPr/>
          <p:nvPr/>
        </p:nvSpPr>
        <p:spPr>
          <a:xfrm>
            <a:off x="1965089" y="1096068"/>
            <a:ext cx="5153100" cy="3612300"/>
          </a:xfrm>
          <a:custGeom>
            <a:pathLst>
              <a:path extrusionOk="0" h="120000" w="120000">
                <a:moveTo>
                  <a:pt x="13678" y="0"/>
                </a:moveTo>
                <a:lnTo>
                  <a:pt x="12895" y="666"/>
                </a:lnTo>
                <a:cubicBezTo>
                  <a:pt x="11806" y="1583"/>
                  <a:pt x="11383" y="2622"/>
                  <a:pt x="11294" y="4661"/>
                </a:cubicBezTo>
                <a:cubicBezTo>
                  <a:pt x="11128" y="8406"/>
                  <a:pt x="11067" y="49412"/>
                  <a:pt x="11222" y="49551"/>
                </a:cubicBezTo>
                <a:cubicBezTo>
                  <a:pt x="11439" y="49745"/>
                  <a:pt x="11433" y="54607"/>
                  <a:pt x="11217" y="54918"/>
                </a:cubicBezTo>
                <a:cubicBezTo>
                  <a:pt x="11106" y="55079"/>
                  <a:pt x="11000" y="61736"/>
                  <a:pt x="10928" y="73565"/>
                </a:cubicBezTo>
                <a:cubicBezTo>
                  <a:pt x="10822" y="90918"/>
                  <a:pt x="10800" y="91973"/>
                  <a:pt x="10517" y="92196"/>
                </a:cubicBezTo>
                <a:cubicBezTo>
                  <a:pt x="10344" y="92323"/>
                  <a:pt x="9850" y="93162"/>
                  <a:pt x="9411" y="94063"/>
                </a:cubicBezTo>
                <a:cubicBezTo>
                  <a:pt x="8294" y="96335"/>
                  <a:pt x="5261" y="102353"/>
                  <a:pt x="2405" y="107953"/>
                </a:cubicBezTo>
                <a:lnTo>
                  <a:pt x="0" y="112671"/>
                </a:lnTo>
                <a:lnTo>
                  <a:pt x="0" y="115377"/>
                </a:lnTo>
                <a:lnTo>
                  <a:pt x="0" y="118077"/>
                </a:lnTo>
                <a:lnTo>
                  <a:pt x="638" y="118588"/>
                </a:lnTo>
                <a:cubicBezTo>
                  <a:pt x="1316" y="119127"/>
                  <a:pt x="2927" y="119799"/>
                  <a:pt x="3911" y="119961"/>
                </a:cubicBezTo>
                <a:cubicBezTo>
                  <a:pt x="4239" y="120016"/>
                  <a:pt x="6144" y="120016"/>
                  <a:pt x="8155" y="119961"/>
                </a:cubicBezTo>
                <a:cubicBezTo>
                  <a:pt x="15322" y="119777"/>
                  <a:pt x="71192" y="119349"/>
                  <a:pt x="93909" y="119305"/>
                </a:cubicBezTo>
                <a:lnTo>
                  <a:pt x="117022" y="119266"/>
                </a:lnTo>
                <a:lnTo>
                  <a:pt x="118133" y="118727"/>
                </a:lnTo>
                <a:cubicBezTo>
                  <a:pt x="120005" y="117816"/>
                  <a:pt x="120000" y="117810"/>
                  <a:pt x="120000" y="114921"/>
                </a:cubicBezTo>
                <a:lnTo>
                  <a:pt x="120000" y="112432"/>
                </a:lnTo>
                <a:lnTo>
                  <a:pt x="117144" y="106737"/>
                </a:lnTo>
                <a:cubicBezTo>
                  <a:pt x="115577" y="103608"/>
                  <a:pt x="113471" y="99408"/>
                  <a:pt x="112471" y="97407"/>
                </a:cubicBezTo>
                <a:cubicBezTo>
                  <a:pt x="111477" y="95402"/>
                  <a:pt x="110427" y="93390"/>
                  <a:pt x="110149" y="92940"/>
                </a:cubicBezTo>
                <a:lnTo>
                  <a:pt x="109649" y="92123"/>
                </a:lnTo>
                <a:lnTo>
                  <a:pt x="109555" y="82528"/>
                </a:lnTo>
                <a:cubicBezTo>
                  <a:pt x="109499" y="76371"/>
                  <a:pt x="109405" y="72815"/>
                  <a:pt x="109288" y="72621"/>
                </a:cubicBezTo>
                <a:cubicBezTo>
                  <a:pt x="109055" y="72215"/>
                  <a:pt x="109071" y="60914"/>
                  <a:pt x="109310" y="60708"/>
                </a:cubicBezTo>
                <a:cubicBezTo>
                  <a:pt x="109416" y="60613"/>
                  <a:pt x="109399" y="60419"/>
                  <a:pt x="109271" y="60197"/>
                </a:cubicBezTo>
                <a:cubicBezTo>
                  <a:pt x="109110" y="59924"/>
                  <a:pt x="109105" y="59724"/>
                  <a:pt x="109249" y="59397"/>
                </a:cubicBezTo>
                <a:cubicBezTo>
                  <a:pt x="109388" y="59074"/>
                  <a:pt x="109421" y="51729"/>
                  <a:pt x="109366" y="32026"/>
                </a:cubicBezTo>
                <a:cubicBezTo>
                  <a:pt x="109327" y="17219"/>
                  <a:pt x="109255" y="4661"/>
                  <a:pt x="109205" y="4122"/>
                </a:cubicBezTo>
                <a:cubicBezTo>
                  <a:pt x="108999" y="1966"/>
                  <a:pt x="107860" y="633"/>
                  <a:pt x="106071" y="466"/>
                </a:cubicBezTo>
                <a:cubicBezTo>
                  <a:pt x="105299" y="394"/>
                  <a:pt x="38057" y="38"/>
                  <a:pt x="18867" y="11"/>
                </a:cubicBezTo>
                <a:lnTo>
                  <a:pt x="13678" y="0"/>
                </a:lnTo>
                <a:close/>
              </a:path>
            </a:pathLst>
          </a:custGeom>
          <a:noFill/>
          <a:ln>
            <a:noFill/>
          </a:ln>
        </p:spPr>
      </p:sp>
      <p:cxnSp>
        <p:nvCxnSpPr>
          <p:cNvPr id="1005" name="Shape 1005"/>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06" name="Shape 1006"/>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07" name="Shape 1007"/>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08" name="Shape 1008"/>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09" name="Shape 1009"/>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bg>
      <p:bgPr>
        <a:solidFill>
          <a:srgbClr val="FFFFFF"/>
        </a:solidFill>
      </p:bgPr>
    </p:bg>
    <p:spTree>
      <p:nvGrpSpPr>
        <p:cNvPr id="1010" name="Shape 1010"/>
        <p:cNvGrpSpPr/>
        <p:nvPr/>
      </p:nvGrpSpPr>
      <p:grpSpPr>
        <a:xfrm>
          <a:off x="0" y="0"/>
          <a:ext cx="0" cy="0"/>
          <a:chOff x="0" y="0"/>
          <a:chExt cx="0" cy="0"/>
        </a:xfrm>
      </p:grpSpPr>
      <p:pic>
        <p:nvPicPr>
          <p:cNvPr id="1011" name="Shape 1011"/>
          <p:cNvPicPr preferRelativeResize="0"/>
          <p:nvPr/>
        </p:nvPicPr>
        <p:blipFill rotWithShape="1">
          <a:blip r:embed="rId2">
            <a:alphaModFix/>
          </a:blip>
          <a:srcRect b="0" l="0" r="0" t="0"/>
          <a:stretch/>
        </p:blipFill>
        <p:spPr>
          <a:xfrm>
            <a:off x="2205633" y="1064481"/>
            <a:ext cx="4813102" cy="3764936"/>
          </a:xfrm>
          <a:prstGeom prst="rect">
            <a:avLst/>
          </a:prstGeom>
          <a:noFill/>
          <a:ln>
            <a:noFill/>
          </a:ln>
        </p:spPr>
      </p:pic>
      <p:cxnSp>
        <p:nvCxnSpPr>
          <p:cNvPr id="1012" name="Shape 1012"/>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13" name="Shape 1013"/>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14" name="Shape 1014"/>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15" name="Shape 1015"/>
          <p:cNvSpPr txBox="1"/>
          <p:nvPr>
            <p:ph idx="2"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16" name="Shape 1016"/>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bg>
      <p:bgPr>
        <a:solidFill>
          <a:srgbClr val="FFFFFF"/>
        </a:solidFill>
      </p:bgPr>
    </p:bg>
    <p:spTree>
      <p:nvGrpSpPr>
        <p:cNvPr id="1017" name="Shape 1017"/>
        <p:cNvGrpSpPr/>
        <p:nvPr/>
      </p:nvGrpSpPr>
      <p:grpSpPr>
        <a:xfrm>
          <a:off x="0" y="0"/>
          <a:ext cx="0" cy="0"/>
          <a:chOff x="0" y="0"/>
          <a:chExt cx="0" cy="0"/>
        </a:xfrm>
      </p:grpSpPr>
      <p:pic>
        <p:nvPicPr>
          <p:cNvPr id="1018" name="Shape 1018"/>
          <p:cNvPicPr preferRelativeResize="0"/>
          <p:nvPr/>
        </p:nvPicPr>
        <p:blipFill rotWithShape="1">
          <a:blip r:embed="rId2">
            <a:alphaModFix/>
          </a:blip>
          <a:srcRect b="0" l="0" r="0" t="0"/>
          <a:stretch/>
        </p:blipFill>
        <p:spPr>
          <a:xfrm>
            <a:off x="714375" y="925271"/>
            <a:ext cx="2843343" cy="4259462"/>
          </a:xfrm>
          <a:prstGeom prst="rect">
            <a:avLst/>
          </a:prstGeom>
          <a:noFill/>
          <a:ln>
            <a:noFill/>
          </a:ln>
        </p:spPr>
      </p:pic>
      <p:pic>
        <p:nvPicPr>
          <p:cNvPr id="1019" name="Shape 1019"/>
          <p:cNvPicPr preferRelativeResize="0"/>
          <p:nvPr/>
        </p:nvPicPr>
        <p:blipFill rotWithShape="1">
          <a:blip r:embed="rId3">
            <a:alphaModFix/>
          </a:blip>
          <a:srcRect b="0" l="0" r="0" t="0"/>
          <a:stretch/>
        </p:blipFill>
        <p:spPr>
          <a:xfrm>
            <a:off x="3286125" y="966083"/>
            <a:ext cx="2598538" cy="3877506"/>
          </a:xfrm>
          <a:prstGeom prst="rect">
            <a:avLst/>
          </a:prstGeom>
          <a:noFill/>
          <a:ln>
            <a:noFill/>
          </a:ln>
        </p:spPr>
      </p:pic>
      <p:pic>
        <p:nvPicPr>
          <p:cNvPr id="1020" name="Shape 1020"/>
          <p:cNvPicPr preferRelativeResize="0"/>
          <p:nvPr/>
        </p:nvPicPr>
        <p:blipFill rotWithShape="1">
          <a:blip r:embed="rId4">
            <a:alphaModFix/>
          </a:blip>
          <a:srcRect b="0" l="0" r="0" t="0"/>
          <a:stretch/>
        </p:blipFill>
        <p:spPr>
          <a:xfrm>
            <a:off x="5982891" y="957138"/>
            <a:ext cx="2098477" cy="3838677"/>
          </a:xfrm>
          <a:prstGeom prst="rect">
            <a:avLst/>
          </a:prstGeom>
          <a:noFill/>
          <a:ln>
            <a:noFill/>
          </a:ln>
        </p:spPr>
      </p:pic>
      <p:cxnSp>
        <p:nvCxnSpPr>
          <p:cNvPr id="1021" name="Shape 102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22" name="Shape 102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sp>
        <p:nvSpPr>
          <p:cNvPr id="1023" name="Shape 1023"/>
          <p:cNvSpPr/>
          <p:nvPr/>
        </p:nvSpPr>
        <p:spPr>
          <a:xfrm>
            <a:off x="3973711" y="2701456"/>
            <a:ext cx="1200900" cy="205800"/>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Helvetica Neue"/>
              <a:buNone/>
            </a:pPr>
            <a:r>
              <a:rPr b="0" i="0" lang="en" sz="1000" u="none" cap="none" strike="noStrike">
                <a:solidFill>
                  <a:srgbClr val="000000"/>
                </a:solidFill>
                <a:latin typeface="Helvetica Neue"/>
                <a:ea typeface="Helvetica Neue"/>
                <a:cs typeface="Helvetica Neue"/>
                <a:sym typeface="Helvetica Neue"/>
              </a:rPr>
              <a:t>Drag an object here</a:t>
            </a:r>
            <a:endParaRPr sz="1000"/>
          </a:p>
        </p:txBody>
      </p:sp>
      <p:sp>
        <p:nvSpPr>
          <p:cNvPr id="1024" name="Shape 1024"/>
          <p:cNvSpPr/>
          <p:nvPr/>
        </p:nvSpPr>
        <p:spPr>
          <a:xfrm>
            <a:off x="6456164" y="2701456"/>
            <a:ext cx="1200900" cy="205800"/>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Helvetica Neue"/>
              <a:buNone/>
            </a:pPr>
            <a:r>
              <a:rPr b="0" i="0" lang="en" sz="1000" u="none" cap="none" strike="noStrike">
                <a:solidFill>
                  <a:srgbClr val="000000"/>
                </a:solidFill>
                <a:latin typeface="Helvetica Neue"/>
                <a:ea typeface="Helvetica Neue"/>
                <a:cs typeface="Helvetica Neue"/>
                <a:sym typeface="Helvetica Neue"/>
              </a:rPr>
              <a:t>Drag an object here</a:t>
            </a:r>
            <a:endParaRPr sz="1000"/>
          </a:p>
        </p:txBody>
      </p:sp>
      <p:sp>
        <p:nvSpPr>
          <p:cNvPr id="1025" name="Shape 1025"/>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26" name="Shape 1026"/>
          <p:cNvSpPr/>
          <p:nvPr>
            <p:ph idx="2" type="pic"/>
          </p:nvPr>
        </p:nvSpPr>
        <p:spPr>
          <a:xfrm>
            <a:off x="6206133" y="1438678"/>
            <a:ext cx="1696500" cy="27960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27" name="Shape 1027"/>
          <p:cNvSpPr/>
          <p:nvPr>
            <p:ph idx="3" type="pic"/>
          </p:nvPr>
        </p:nvSpPr>
        <p:spPr>
          <a:xfrm>
            <a:off x="3781661" y="1740578"/>
            <a:ext cx="1609200" cy="23793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28" name="Shape 1028"/>
          <p:cNvSpPr txBox="1"/>
          <p:nvPr>
            <p:ph idx="4"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29" name="Shape 1029"/>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bg>
      <p:bgPr>
        <a:solidFill>
          <a:srgbClr val="FFFFFF"/>
        </a:solidFill>
      </p:bgPr>
    </p:bg>
    <p:spTree>
      <p:nvGrpSpPr>
        <p:cNvPr id="1030" name="Shape 1030"/>
        <p:cNvGrpSpPr/>
        <p:nvPr/>
      </p:nvGrpSpPr>
      <p:grpSpPr>
        <a:xfrm>
          <a:off x="0" y="0"/>
          <a:ext cx="0" cy="0"/>
          <a:chOff x="0" y="0"/>
          <a:chExt cx="0" cy="0"/>
        </a:xfrm>
      </p:grpSpPr>
      <p:cxnSp>
        <p:nvCxnSpPr>
          <p:cNvPr id="1031" name="Shape 1031"/>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32" name="Shape 1032"/>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pic>
        <p:nvPicPr>
          <p:cNvPr id="1033" name="Shape 1033"/>
          <p:cNvPicPr preferRelativeResize="0"/>
          <p:nvPr/>
        </p:nvPicPr>
        <p:blipFill rotWithShape="1">
          <a:blip r:embed="rId2">
            <a:alphaModFix/>
          </a:blip>
          <a:srcRect b="0" l="0" r="0" t="0"/>
          <a:stretch/>
        </p:blipFill>
        <p:spPr>
          <a:xfrm>
            <a:off x="439595" y="1609340"/>
            <a:ext cx="2315400" cy="2442000"/>
          </a:xfrm>
          <a:prstGeom prst="rect">
            <a:avLst/>
          </a:prstGeom>
          <a:noFill/>
          <a:ln>
            <a:noFill/>
          </a:ln>
        </p:spPr>
      </p:pic>
      <p:pic>
        <p:nvPicPr>
          <p:cNvPr id="1034" name="Shape 1034"/>
          <p:cNvPicPr preferRelativeResize="0"/>
          <p:nvPr/>
        </p:nvPicPr>
        <p:blipFill rotWithShape="1">
          <a:blip r:embed="rId3">
            <a:alphaModFix/>
          </a:blip>
          <a:srcRect b="0" l="0" r="0" t="0"/>
          <a:stretch/>
        </p:blipFill>
        <p:spPr>
          <a:xfrm>
            <a:off x="3084208" y="1622358"/>
            <a:ext cx="1768200" cy="2434500"/>
          </a:xfrm>
          <a:prstGeom prst="rect">
            <a:avLst/>
          </a:prstGeom>
          <a:noFill/>
          <a:ln>
            <a:noFill/>
          </a:ln>
        </p:spPr>
      </p:pic>
      <p:pic>
        <p:nvPicPr>
          <p:cNvPr id="1035" name="Shape 1035"/>
          <p:cNvPicPr preferRelativeResize="0"/>
          <p:nvPr/>
        </p:nvPicPr>
        <p:blipFill rotWithShape="1">
          <a:blip r:embed="rId4">
            <a:alphaModFix/>
          </a:blip>
          <a:srcRect b="0" l="0" r="0" t="0"/>
          <a:stretch/>
        </p:blipFill>
        <p:spPr>
          <a:xfrm>
            <a:off x="5187922" y="1691049"/>
            <a:ext cx="3498300" cy="2277000"/>
          </a:xfrm>
          <a:prstGeom prst="rect">
            <a:avLst/>
          </a:prstGeom>
          <a:noFill/>
          <a:ln>
            <a:noFill/>
          </a:ln>
        </p:spPr>
      </p:pic>
      <p:sp>
        <p:nvSpPr>
          <p:cNvPr id="1036" name="Shape 1036"/>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37" name="Shape 1037"/>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bg>
      <p:bgPr>
        <a:solidFill>
          <a:srgbClr val="FFFFFF"/>
        </a:solidFill>
      </p:bgPr>
    </p:bg>
    <p:spTree>
      <p:nvGrpSpPr>
        <p:cNvPr id="1038" name="Shape 1038"/>
        <p:cNvGrpSpPr/>
        <p:nvPr/>
      </p:nvGrpSpPr>
      <p:grpSpPr>
        <a:xfrm>
          <a:off x="0" y="0"/>
          <a:ext cx="0" cy="0"/>
          <a:chOff x="0" y="0"/>
          <a:chExt cx="0" cy="0"/>
        </a:xfrm>
      </p:grpSpPr>
      <p:cxnSp>
        <p:nvCxnSpPr>
          <p:cNvPr id="1039" name="Shape 1039"/>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40" name="Shape 1040"/>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grpSp>
        <p:nvGrpSpPr>
          <p:cNvPr id="1041" name="Shape 1041"/>
          <p:cNvGrpSpPr/>
          <p:nvPr/>
        </p:nvGrpSpPr>
        <p:grpSpPr>
          <a:xfrm>
            <a:off x="446484" y="1288111"/>
            <a:ext cx="892937" cy="894461"/>
            <a:chOff x="0" y="0"/>
            <a:chExt cx="1270000" cy="1270000"/>
          </a:xfrm>
        </p:grpSpPr>
        <p:pic>
          <p:nvPicPr>
            <p:cNvPr id="1042" name="Shape 1042"/>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043" name="Shape 1043"/>
            <p:cNvSpPr/>
            <p:nvPr/>
          </p:nvSpPr>
          <p:spPr>
            <a:xfrm>
              <a:off x="88900" y="3238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000000"/>
                </a:buClr>
                <a:buSzPts val="1300"/>
                <a:buFont typeface="Helvetica Neue"/>
                <a:buNone/>
              </a:pPr>
              <a:r>
                <a:rPr b="1" i="0" lang="en" sz="1300" u="none" cap="none" strike="noStrike">
                  <a:solidFill>
                    <a:srgbClr val="000000"/>
                  </a:solidFill>
                  <a:latin typeface="Helvetica Neue"/>
                  <a:ea typeface="Helvetica Neue"/>
                  <a:cs typeface="Helvetica Neue"/>
                  <a:sym typeface="Helvetica Neue"/>
                </a:rPr>
                <a:t>INSERT STICKER</a:t>
              </a:r>
              <a:br>
                <a:rPr b="1" i="0" lang="en" sz="1300" u="none" cap="none" strike="noStrike">
                  <a:solidFill>
                    <a:srgbClr val="000000"/>
                  </a:solidFill>
                  <a:latin typeface="Helvetica Neue"/>
                  <a:ea typeface="Helvetica Neue"/>
                  <a:cs typeface="Helvetica Neue"/>
                  <a:sym typeface="Helvetica Neue"/>
                </a:rPr>
              </a:br>
              <a:r>
                <a:rPr b="1" i="0" lang="en" sz="1300" u="none" cap="none" strike="noStrike">
                  <a:solidFill>
                    <a:srgbClr val="000000"/>
                  </a:solidFill>
                  <a:latin typeface="Helvetica Neue"/>
                  <a:ea typeface="Helvetica Neue"/>
                  <a:cs typeface="Helvetica Neue"/>
                  <a:sym typeface="Helvetica Neue"/>
                </a:rPr>
                <a:t>TEXT</a:t>
              </a:r>
              <a:endParaRPr sz="1000"/>
            </a:p>
          </p:txBody>
        </p:sp>
      </p:grpSp>
      <p:grpSp>
        <p:nvGrpSpPr>
          <p:cNvPr id="1044" name="Shape 1044"/>
          <p:cNvGrpSpPr/>
          <p:nvPr/>
        </p:nvGrpSpPr>
        <p:grpSpPr>
          <a:xfrm>
            <a:off x="1518047" y="1288111"/>
            <a:ext cx="892937" cy="894461"/>
            <a:chOff x="0" y="0"/>
            <a:chExt cx="1270000" cy="1270000"/>
          </a:xfrm>
        </p:grpSpPr>
        <p:pic>
          <p:nvPicPr>
            <p:cNvPr id="1045" name="Shape 1045"/>
            <p:cNvPicPr preferRelativeResize="0"/>
            <p:nvPr/>
          </p:nvPicPr>
          <p:blipFill rotWithShape="1">
            <a:blip r:embed="rId3">
              <a:alphaModFix/>
            </a:blip>
            <a:srcRect b="0" l="0" r="0" t="0"/>
            <a:stretch/>
          </p:blipFill>
          <p:spPr>
            <a:xfrm>
              <a:off x="0" y="0"/>
              <a:ext cx="1270000" cy="1270000"/>
            </a:xfrm>
            <a:prstGeom prst="rect">
              <a:avLst/>
            </a:prstGeom>
            <a:noFill/>
            <a:ln>
              <a:noFill/>
            </a:ln>
          </p:spPr>
        </p:pic>
        <p:sp>
          <p:nvSpPr>
            <p:cNvPr id="1046" name="Shape 1046"/>
            <p:cNvSpPr/>
            <p:nvPr/>
          </p:nvSpPr>
          <p:spPr>
            <a:xfrm>
              <a:off x="101600" y="3365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grpSp>
        <p:nvGrpSpPr>
          <p:cNvPr id="1047" name="Shape 1047"/>
          <p:cNvGrpSpPr/>
          <p:nvPr/>
        </p:nvGrpSpPr>
        <p:grpSpPr>
          <a:xfrm>
            <a:off x="446484" y="2352592"/>
            <a:ext cx="892937" cy="894461"/>
            <a:chOff x="0" y="0"/>
            <a:chExt cx="1270000" cy="1270000"/>
          </a:xfrm>
        </p:grpSpPr>
        <p:pic>
          <p:nvPicPr>
            <p:cNvPr id="1048" name="Shape 1048"/>
            <p:cNvPicPr preferRelativeResize="0"/>
            <p:nvPr/>
          </p:nvPicPr>
          <p:blipFill rotWithShape="1">
            <a:blip r:embed="rId4">
              <a:alphaModFix/>
            </a:blip>
            <a:srcRect b="0" l="0" r="0" t="0"/>
            <a:stretch/>
          </p:blipFill>
          <p:spPr>
            <a:xfrm>
              <a:off x="0" y="0"/>
              <a:ext cx="1270000" cy="1270000"/>
            </a:xfrm>
            <a:prstGeom prst="rect">
              <a:avLst/>
            </a:prstGeom>
            <a:noFill/>
            <a:ln>
              <a:noFill/>
            </a:ln>
          </p:spPr>
        </p:pic>
        <p:sp>
          <p:nvSpPr>
            <p:cNvPr id="1049" name="Shape 1049"/>
            <p:cNvSpPr/>
            <p:nvPr/>
          </p:nvSpPr>
          <p:spPr>
            <a:xfrm>
              <a:off x="88900" y="3111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grpSp>
        <p:nvGrpSpPr>
          <p:cNvPr id="1050" name="Shape 1050"/>
          <p:cNvGrpSpPr/>
          <p:nvPr/>
        </p:nvGrpSpPr>
        <p:grpSpPr>
          <a:xfrm>
            <a:off x="1518047" y="2352592"/>
            <a:ext cx="892937" cy="894461"/>
            <a:chOff x="0" y="0"/>
            <a:chExt cx="1270000" cy="1270000"/>
          </a:xfrm>
        </p:grpSpPr>
        <p:pic>
          <p:nvPicPr>
            <p:cNvPr id="1051" name="Shape 1051"/>
            <p:cNvPicPr preferRelativeResize="0"/>
            <p:nvPr/>
          </p:nvPicPr>
          <p:blipFill rotWithShape="1">
            <a:blip r:embed="rId5">
              <a:alphaModFix/>
            </a:blip>
            <a:srcRect b="0" l="0" r="0" t="0"/>
            <a:stretch/>
          </p:blipFill>
          <p:spPr>
            <a:xfrm>
              <a:off x="0" y="0"/>
              <a:ext cx="1270000" cy="1270000"/>
            </a:xfrm>
            <a:prstGeom prst="rect">
              <a:avLst/>
            </a:prstGeom>
            <a:noFill/>
            <a:ln>
              <a:noFill/>
            </a:ln>
          </p:spPr>
        </p:pic>
        <p:sp>
          <p:nvSpPr>
            <p:cNvPr id="1052" name="Shape 1052"/>
            <p:cNvSpPr/>
            <p:nvPr/>
          </p:nvSpPr>
          <p:spPr>
            <a:xfrm>
              <a:off x="101600" y="3238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grpSp>
        <p:nvGrpSpPr>
          <p:cNvPr id="1053" name="Shape 1053"/>
          <p:cNvGrpSpPr/>
          <p:nvPr/>
        </p:nvGrpSpPr>
        <p:grpSpPr>
          <a:xfrm>
            <a:off x="446484" y="3434963"/>
            <a:ext cx="892937" cy="894461"/>
            <a:chOff x="0" y="0"/>
            <a:chExt cx="1270000" cy="1270000"/>
          </a:xfrm>
        </p:grpSpPr>
        <p:pic>
          <p:nvPicPr>
            <p:cNvPr id="1054" name="Shape 1054"/>
            <p:cNvPicPr preferRelativeResize="0"/>
            <p:nvPr/>
          </p:nvPicPr>
          <p:blipFill rotWithShape="1">
            <a:blip r:embed="rId6">
              <a:alphaModFix/>
            </a:blip>
            <a:srcRect b="0" l="0" r="0" t="0"/>
            <a:stretch/>
          </p:blipFill>
          <p:spPr>
            <a:xfrm>
              <a:off x="0" y="0"/>
              <a:ext cx="1270000" cy="1270000"/>
            </a:xfrm>
            <a:prstGeom prst="rect">
              <a:avLst/>
            </a:prstGeom>
            <a:noFill/>
            <a:ln>
              <a:noFill/>
            </a:ln>
          </p:spPr>
        </p:pic>
        <p:sp>
          <p:nvSpPr>
            <p:cNvPr id="1055" name="Shape 1055"/>
            <p:cNvSpPr/>
            <p:nvPr/>
          </p:nvSpPr>
          <p:spPr>
            <a:xfrm>
              <a:off x="88900" y="3111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grpSp>
        <p:nvGrpSpPr>
          <p:cNvPr id="1056" name="Shape 1056"/>
          <p:cNvGrpSpPr/>
          <p:nvPr/>
        </p:nvGrpSpPr>
        <p:grpSpPr>
          <a:xfrm>
            <a:off x="1518047" y="3434963"/>
            <a:ext cx="892937" cy="894461"/>
            <a:chOff x="0" y="0"/>
            <a:chExt cx="1270000" cy="1270000"/>
          </a:xfrm>
        </p:grpSpPr>
        <p:pic>
          <p:nvPicPr>
            <p:cNvPr id="1057" name="Shape 1057"/>
            <p:cNvPicPr preferRelativeResize="0"/>
            <p:nvPr/>
          </p:nvPicPr>
          <p:blipFill rotWithShape="1">
            <a:blip r:embed="rId7">
              <a:alphaModFix/>
            </a:blip>
            <a:srcRect b="0" l="0" r="0" t="0"/>
            <a:stretch/>
          </p:blipFill>
          <p:spPr>
            <a:xfrm>
              <a:off x="0" y="0"/>
              <a:ext cx="1270000" cy="1270000"/>
            </a:xfrm>
            <a:prstGeom prst="rect">
              <a:avLst/>
            </a:prstGeom>
            <a:noFill/>
            <a:ln>
              <a:noFill/>
            </a:ln>
          </p:spPr>
        </p:pic>
        <p:sp>
          <p:nvSpPr>
            <p:cNvPr id="1058" name="Shape 1058"/>
            <p:cNvSpPr/>
            <p:nvPr/>
          </p:nvSpPr>
          <p:spPr>
            <a:xfrm>
              <a:off x="101600" y="323849"/>
              <a:ext cx="1079400" cy="6984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STICKER</a:t>
              </a:r>
              <a:br>
                <a:rPr b="1" i="0" lang="en" sz="1300" u="none" cap="none" strike="noStrike">
                  <a:solidFill>
                    <a:srgbClr val="FFFFFF"/>
                  </a:solidFill>
                  <a:latin typeface="Helvetica Neue"/>
                  <a:ea typeface="Helvetica Neue"/>
                  <a:cs typeface="Helvetica Neue"/>
                  <a:sym typeface="Helvetica Neue"/>
                </a:rPr>
              </a:br>
              <a:r>
                <a:rPr b="1" i="0" lang="en" sz="1300" u="none" cap="none" strike="noStrike">
                  <a:solidFill>
                    <a:srgbClr val="FFFFFF"/>
                  </a:solidFill>
                  <a:latin typeface="Helvetica Neue"/>
                  <a:ea typeface="Helvetica Neue"/>
                  <a:cs typeface="Helvetica Neue"/>
                  <a:sym typeface="Helvetica Neue"/>
                </a:rPr>
                <a:t>TEXT</a:t>
              </a:r>
              <a:endParaRPr sz="1000"/>
            </a:p>
          </p:txBody>
        </p:sp>
      </p:grpSp>
      <p:sp>
        <p:nvSpPr>
          <p:cNvPr id="1059" name="Shape 1059"/>
          <p:cNvSpPr/>
          <p:nvPr/>
        </p:nvSpPr>
        <p:spPr>
          <a:xfrm>
            <a:off x="6181018" y="1288111"/>
            <a:ext cx="2275500" cy="1431300"/>
          </a:xfrm>
          <a:custGeom>
            <a:pathLst>
              <a:path extrusionOk="0" h="120000" w="12000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0000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Clr>
                <a:srgbClr val="FFFFFF"/>
              </a:buClr>
              <a:buSzPts val="800"/>
              <a:buFont typeface="Helvetica Neue"/>
              <a:buNone/>
            </a:pPr>
            <a:r>
              <a:rPr b="0" i="0" lang="en" sz="800" u="none" cap="none" strike="noStrike">
                <a:solidFill>
                  <a:srgbClr val="FFFFFF"/>
                </a:solidFill>
                <a:latin typeface="Helvetica Neue"/>
                <a:ea typeface="Helvetica Neue"/>
                <a:cs typeface="Helvetica Neue"/>
                <a:sym typeface="Helvetica Neue"/>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060" name="Shape 1060"/>
          <p:cNvGrpSpPr/>
          <p:nvPr/>
        </p:nvGrpSpPr>
        <p:grpSpPr>
          <a:xfrm>
            <a:off x="2848570" y="1288111"/>
            <a:ext cx="1428699" cy="1431138"/>
            <a:chOff x="0" y="0"/>
            <a:chExt cx="2032000" cy="2032000"/>
          </a:xfrm>
        </p:grpSpPr>
        <p:pic>
          <p:nvPicPr>
            <p:cNvPr id="1061" name="Shape 1061"/>
            <p:cNvPicPr preferRelativeResize="0"/>
            <p:nvPr/>
          </p:nvPicPr>
          <p:blipFill rotWithShape="1">
            <a:blip r:embed="rId8">
              <a:alphaModFix/>
            </a:blip>
            <a:srcRect b="0" l="0" r="0" t="0"/>
            <a:stretch/>
          </p:blipFill>
          <p:spPr>
            <a:xfrm>
              <a:off x="0" y="0"/>
              <a:ext cx="2032000" cy="2032000"/>
            </a:xfrm>
            <a:prstGeom prst="rect">
              <a:avLst/>
            </a:prstGeom>
            <a:noFill/>
            <a:ln>
              <a:noFill/>
            </a:ln>
          </p:spPr>
        </p:pic>
        <p:sp>
          <p:nvSpPr>
            <p:cNvPr id="1062" name="Shape 1062"/>
            <p:cNvSpPr/>
            <p:nvPr/>
          </p:nvSpPr>
          <p:spPr>
            <a:xfrm>
              <a:off x="165100" y="152400"/>
              <a:ext cx="1676400" cy="2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000000"/>
                </a:buClr>
                <a:buSzPts val="1300"/>
                <a:buFont typeface="Helvetica Neue"/>
                <a:buNone/>
              </a:pPr>
              <a:r>
                <a:rPr b="1" i="0" lang="en" sz="1300" u="none" cap="none" strike="noStrike">
                  <a:solidFill>
                    <a:srgbClr val="000000"/>
                  </a:solidFill>
                  <a:latin typeface="Helvetica Neue"/>
                  <a:ea typeface="Helvetica Neue"/>
                  <a:cs typeface="Helvetica Neue"/>
                  <a:sym typeface="Helvetica Neue"/>
                </a:rPr>
                <a:t>INSERT TERM</a:t>
              </a:r>
              <a:endParaRPr sz="1000"/>
            </a:p>
          </p:txBody>
        </p:sp>
        <p:sp>
          <p:nvSpPr>
            <p:cNvPr id="1063" name="Shape 1063"/>
            <p:cNvSpPr/>
            <p:nvPr/>
          </p:nvSpPr>
          <p:spPr>
            <a:xfrm>
              <a:off x="165100" y="419100"/>
              <a:ext cx="1676400" cy="14169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000000"/>
                </a:buClr>
                <a:buSzPts val="800"/>
                <a:buFont typeface="Helvetica Neue"/>
                <a:buNone/>
              </a:pPr>
              <a:r>
                <a:rPr b="0" i="0" lang="en" sz="800" u="none" cap="none" strike="noStrike">
                  <a:solidFill>
                    <a:srgbClr val="000000"/>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grpSp>
        <p:nvGrpSpPr>
          <p:cNvPr id="1064" name="Shape 1064"/>
          <p:cNvGrpSpPr/>
          <p:nvPr/>
        </p:nvGrpSpPr>
        <p:grpSpPr>
          <a:xfrm>
            <a:off x="4473773" y="1288111"/>
            <a:ext cx="1428699" cy="1431138"/>
            <a:chOff x="0" y="0"/>
            <a:chExt cx="2032000" cy="2032000"/>
          </a:xfrm>
        </p:grpSpPr>
        <p:pic>
          <p:nvPicPr>
            <p:cNvPr id="1065" name="Shape 1065"/>
            <p:cNvPicPr preferRelativeResize="0"/>
            <p:nvPr/>
          </p:nvPicPr>
          <p:blipFill rotWithShape="1">
            <a:blip r:embed="rId9">
              <a:alphaModFix/>
            </a:blip>
            <a:srcRect b="0" l="0" r="0" t="0"/>
            <a:stretch/>
          </p:blipFill>
          <p:spPr>
            <a:xfrm>
              <a:off x="0" y="0"/>
              <a:ext cx="2032000" cy="2032000"/>
            </a:xfrm>
            <a:prstGeom prst="rect">
              <a:avLst/>
            </a:prstGeom>
            <a:noFill/>
            <a:ln>
              <a:noFill/>
            </a:ln>
          </p:spPr>
        </p:pic>
        <p:sp>
          <p:nvSpPr>
            <p:cNvPr id="1066" name="Shape 1066"/>
            <p:cNvSpPr/>
            <p:nvPr/>
          </p:nvSpPr>
          <p:spPr>
            <a:xfrm>
              <a:off x="177800" y="152400"/>
              <a:ext cx="1676400" cy="2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TERM</a:t>
              </a:r>
              <a:endParaRPr sz="1000"/>
            </a:p>
          </p:txBody>
        </p:sp>
        <p:sp>
          <p:nvSpPr>
            <p:cNvPr id="1067" name="Shape 1067"/>
            <p:cNvSpPr/>
            <p:nvPr/>
          </p:nvSpPr>
          <p:spPr>
            <a:xfrm>
              <a:off x="177800" y="419100"/>
              <a:ext cx="1676400" cy="14169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SzPts val="800"/>
                <a:buFont typeface="Helvetica Neue"/>
                <a:buNone/>
              </a:pPr>
              <a:r>
                <a:rPr b="0" i="0" lang="en" sz="800" u="none" cap="none" strike="noStrike">
                  <a:solidFill>
                    <a:srgbClr val="FFFFFF"/>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grpSp>
        <p:nvGrpSpPr>
          <p:cNvPr id="1068" name="Shape 1068"/>
          <p:cNvGrpSpPr/>
          <p:nvPr/>
        </p:nvGrpSpPr>
        <p:grpSpPr>
          <a:xfrm>
            <a:off x="2848570" y="2898250"/>
            <a:ext cx="1428699" cy="1431138"/>
            <a:chOff x="0" y="0"/>
            <a:chExt cx="2032000" cy="2032000"/>
          </a:xfrm>
        </p:grpSpPr>
        <p:pic>
          <p:nvPicPr>
            <p:cNvPr id="1069" name="Shape 1069"/>
            <p:cNvPicPr preferRelativeResize="0"/>
            <p:nvPr/>
          </p:nvPicPr>
          <p:blipFill rotWithShape="1">
            <a:blip r:embed="rId10">
              <a:alphaModFix/>
            </a:blip>
            <a:srcRect b="0" l="0" r="0" t="0"/>
            <a:stretch/>
          </p:blipFill>
          <p:spPr>
            <a:xfrm>
              <a:off x="0" y="0"/>
              <a:ext cx="2032000" cy="2032000"/>
            </a:xfrm>
            <a:prstGeom prst="rect">
              <a:avLst/>
            </a:prstGeom>
            <a:noFill/>
            <a:ln>
              <a:noFill/>
            </a:ln>
          </p:spPr>
        </p:pic>
        <p:sp>
          <p:nvSpPr>
            <p:cNvPr id="1070" name="Shape 1070"/>
            <p:cNvSpPr/>
            <p:nvPr/>
          </p:nvSpPr>
          <p:spPr>
            <a:xfrm>
              <a:off x="165100" y="177800"/>
              <a:ext cx="1676400" cy="2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TERM</a:t>
              </a:r>
              <a:endParaRPr sz="1000"/>
            </a:p>
          </p:txBody>
        </p:sp>
        <p:sp>
          <p:nvSpPr>
            <p:cNvPr id="1071" name="Shape 1071"/>
            <p:cNvSpPr/>
            <p:nvPr/>
          </p:nvSpPr>
          <p:spPr>
            <a:xfrm>
              <a:off x="165100" y="444500"/>
              <a:ext cx="1676400" cy="14169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SzPts val="800"/>
                <a:buFont typeface="Helvetica Neue"/>
                <a:buNone/>
              </a:pPr>
              <a:r>
                <a:rPr b="0" i="0" lang="en" sz="800" u="none" cap="none" strike="noStrike">
                  <a:solidFill>
                    <a:srgbClr val="FFFFFF"/>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grpSp>
        <p:nvGrpSpPr>
          <p:cNvPr id="1072" name="Shape 1072"/>
          <p:cNvGrpSpPr/>
          <p:nvPr/>
        </p:nvGrpSpPr>
        <p:grpSpPr>
          <a:xfrm>
            <a:off x="4473773" y="2898250"/>
            <a:ext cx="1428699" cy="1431138"/>
            <a:chOff x="0" y="0"/>
            <a:chExt cx="2032000" cy="2032000"/>
          </a:xfrm>
        </p:grpSpPr>
        <p:pic>
          <p:nvPicPr>
            <p:cNvPr id="1073" name="Shape 1073"/>
            <p:cNvPicPr preferRelativeResize="0"/>
            <p:nvPr/>
          </p:nvPicPr>
          <p:blipFill rotWithShape="1">
            <a:blip r:embed="rId11">
              <a:alphaModFix/>
            </a:blip>
            <a:srcRect b="0" l="0" r="0" t="0"/>
            <a:stretch/>
          </p:blipFill>
          <p:spPr>
            <a:xfrm>
              <a:off x="0" y="0"/>
              <a:ext cx="2032000" cy="2032000"/>
            </a:xfrm>
            <a:prstGeom prst="rect">
              <a:avLst/>
            </a:prstGeom>
            <a:noFill/>
            <a:ln>
              <a:noFill/>
            </a:ln>
          </p:spPr>
        </p:pic>
        <p:sp>
          <p:nvSpPr>
            <p:cNvPr id="1074" name="Shape 1074"/>
            <p:cNvSpPr/>
            <p:nvPr/>
          </p:nvSpPr>
          <p:spPr>
            <a:xfrm>
              <a:off x="177800" y="177800"/>
              <a:ext cx="1676400" cy="2793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INSERT TERM</a:t>
              </a:r>
              <a:endParaRPr sz="1000"/>
            </a:p>
          </p:txBody>
        </p:sp>
        <p:sp>
          <p:nvSpPr>
            <p:cNvPr id="1075" name="Shape 1075"/>
            <p:cNvSpPr/>
            <p:nvPr/>
          </p:nvSpPr>
          <p:spPr>
            <a:xfrm>
              <a:off x="177800" y="444500"/>
              <a:ext cx="1676400" cy="14169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SzPts val="800"/>
                <a:buFont typeface="Helvetica Neue"/>
                <a:buNone/>
              </a:pPr>
              <a:r>
                <a:rPr b="0" i="0" lang="en" sz="800" u="none" cap="none" strike="noStrike">
                  <a:solidFill>
                    <a:srgbClr val="FFFFFF"/>
                  </a:solidFill>
                  <a:latin typeface="Helvetica Neue"/>
                  <a:ea typeface="Helvetica Neue"/>
                  <a:cs typeface="Helvetica Neue"/>
                  <a:sym typeface="Helvetica Neue"/>
                </a:rPr>
                <a:t>Insert glossary definition here. Lorem ipsum dolor sit amet, consectetur adipiscing elit. Vivamus erat leo, volutpat et ultrices eget, faucibus ut orci.</a:t>
              </a:r>
              <a:endParaRPr sz="1000"/>
            </a:p>
          </p:txBody>
        </p:sp>
      </p:grpSp>
      <p:sp>
        <p:nvSpPr>
          <p:cNvPr id="1076" name="Shape 1076"/>
          <p:cNvSpPr/>
          <p:nvPr/>
        </p:nvSpPr>
        <p:spPr>
          <a:xfrm>
            <a:off x="6181018" y="2898250"/>
            <a:ext cx="2275500" cy="1431300"/>
          </a:xfrm>
          <a:custGeom>
            <a:pathLst>
              <a:path extrusionOk="0" h="120000" w="12000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Clr>
                <a:srgbClr val="000000"/>
              </a:buClr>
              <a:buSzPts val="800"/>
              <a:buFont typeface="Helvetica Neue"/>
              <a:buNone/>
            </a:pPr>
            <a:r>
              <a:rPr b="0" i="0" lang="en" sz="800" u="none" cap="none" strike="noStrike">
                <a:solidFill>
                  <a:srgbClr val="000000"/>
                </a:solidFill>
                <a:latin typeface="Helvetica Neue"/>
                <a:ea typeface="Helvetica Neue"/>
                <a:cs typeface="Helvetica Neue"/>
                <a:sym typeface="Helvetica Neue"/>
              </a:rPr>
              <a:t>Insert quote here. Vestibulum suscipit augue a erat tristique sollicitudin. Donec sit amet neque arcu. Vestibulum at rhoncus neque. Vivamus eget vulputate purus. Curabitur venenatis, nisi non faucibus fringilla. —John Doe</a:t>
            </a:r>
            <a:endParaRPr sz="1000"/>
          </a:p>
        </p:txBody>
      </p:sp>
      <p:sp>
        <p:nvSpPr>
          <p:cNvPr id="1077" name="Shape 1077"/>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78" name="Shape 1078"/>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bg>
      <p:bgPr>
        <a:solidFill>
          <a:srgbClr val="FFFFFF"/>
        </a:solidFill>
      </p:bgPr>
    </p:bg>
    <p:spTree>
      <p:nvGrpSpPr>
        <p:cNvPr id="1079" name="Shape 1079"/>
        <p:cNvGrpSpPr/>
        <p:nvPr/>
      </p:nvGrpSpPr>
      <p:grpSpPr>
        <a:xfrm>
          <a:off x="0" y="0"/>
          <a:ext cx="0" cy="0"/>
          <a:chOff x="0" y="0"/>
          <a:chExt cx="0" cy="0"/>
        </a:xfrm>
      </p:grpSpPr>
      <p:cxnSp>
        <p:nvCxnSpPr>
          <p:cNvPr id="1080" name="Shape 1080"/>
          <p:cNvCxnSpPr/>
          <p:nvPr/>
        </p:nvCxnSpPr>
        <p:spPr>
          <a:xfrm>
            <a:off x="446484" y="447261"/>
            <a:ext cx="8250900" cy="0"/>
          </a:xfrm>
          <a:prstGeom prst="straightConnector1">
            <a:avLst/>
          </a:prstGeom>
          <a:noFill/>
          <a:ln cap="flat" cmpd="sng" w="9525">
            <a:solidFill>
              <a:srgbClr val="000000"/>
            </a:solidFill>
            <a:prstDash val="solid"/>
            <a:miter lim="400000"/>
            <a:headEnd len="sm" w="sm" type="none"/>
            <a:tailEnd len="sm" w="sm" type="none"/>
          </a:ln>
        </p:spPr>
      </p:cxnSp>
      <p:cxnSp>
        <p:nvCxnSpPr>
          <p:cNvPr id="1081" name="Shape 1081"/>
          <p:cNvCxnSpPr/>
          <p:nvPr/>
        </p:nvCxnSpPr>
        <p:spPr>
          <a:xfrm>
            <a:off x="446484" y="858741"/>
            <a:ext cx="8250900" cy="0"/>
          </a:xfrm>
          <a:prstGeom prst="straightConnector1">
            <a:avLst/>
          </a:prstGeom>
          <a:noFill/>
          <a:ln cap="flat" cmpd="sng" w="9525">
            <a:solidFill>
              <a:srgbClr val="000000"/>
            </a:solidFill>
            <a:prstDash val="solid"/>
            <a:miter lim="400000"/>
            <a:headEnd len="sm" w="sm" type="none"/>
            <a:tailEnd len="sm" w="sm" type="none"/>
          </a:ln>
        </p:spPr>
      </p:cxnSp>
      <p:grpSp>
        <p:nvGrpSpPr>
          <p:cNvPr id="1082" name="Shape 1082"/>
          <p:cNvGrpSpPr/>
          <p:nvPr/>
        </p:nvGrpSpPr>
        <p:grpSpPr>
          <a:xfrm>
            <a:off x="973336" y="2204996"/>
            <a:ext cx="892937" cy="894461"/>
            <a:chOff x="0" y="0"/>
            <a:chExt cx="1270000" cy="1270000"/>
          </a:xfrm>
        </p:grpSpPr>
        <p:pic>
          <p:nvPicPr>
            <p:cNvPr id="1083" name="Shape 1083"/>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084" name="Shape 1084"/>
            <p:cNvSpPr/>
            <p:nvPr/>
          </p:nvSpPr>
          <p:spPr>
            <a:xfrm>
              <a:off x="88900" y="415925"/>
              <a:ext cx="1079400" cy="4890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Helvetica Neue"/>
                <a:buNone/>
              </a:pPr>
              <a:r>
                <a:rPr b="1" i="0" lang="en" sz="1300" u="none" cap="none" strike="noStrike">
                  <a:solidFill>
                    <a:srgbClr val="FFFFFF"/>
                  </a:solidFill>
                  <a:latin typeface="Helvetica Neue"/>
                  <a:ea typeface="Helvetica Neue"/>
                  <a:cs typeface="Helvetica Neue"/>
                  <a:sym typeface="Helvetica Neue"/>
                </a:rPr>
                <a:t>EXERCISE</a:t>
              </a:r>
              <a:endParaRPr sz="1000"/>
            </a:p>
          </p:txBody>
        </p:sp>
      </p:grpSp>
      <p:cxnSp>
        <p:nvCxnSpPr>
          <p:cNvPr id="1085" name="Shape 1085"/>
          <p:cNvCxnSpPr/>
          <p:nvPr/>
        </p:nvCxnSpPr>
        <p:spPr>
          <a:xfrm flipH="1" rot="10800000">
            <a:off x="2750344" y="2284391"/>
            <a:ext cx="2626200" cy="300"/>
          </a:xfrm>
          <a:prstGeom prst="straightConnector1">
            <a:avLst/>
          </a:prstGeom>
          <a:noFill/>
          <a:ln cap="flat" cmpd="sng" w="9525">
            <a:solidFill>
              <a:srgbClr val="000000"/>
            </a:solidFill>
            <a:prstDash val="solid"/>
            <a:miter lim="400000"/>
            <a:headEnd len="sm" w="sm" type="none"/>
            <a:tailEnd len="sm" w="sm" type="none"/>
          </a:ln>
        </p:spPr>
      </p:cxnSp>
      <p:cxnSp>
        <p:nvCxnSpPr>
          <p:cNvPr id="1086" name="Shape 1086"/>
          <p:cNvCxnSpPr/>
          <p:nvPr/>
        </p:nvCxnSpPr>
        <p:spPr>
          <a:xfrm flipH="1" rot="10800000">
            <a:off x="2750344" y="3790229"/>
            <a:ext cx="2626200" cy="300"/>
          </a:xfrm>
          <a:prstGeom prst="straightConnector1">
            <a:avLst/>
          </a:prstGeom>
          <a:noFill/>
          <a:ln cap="flat" cmpd="sng" w="9525">
            <a:solidFill>
              <a:srgbClr val="000000"/>
            </a:solidFill>
            <a:prstDash val="solid"/>
            <a:miter lim="400000"/>
            <a:headEnd len="sm" w="sm" type="none"/>
            <a:tailEnd len="sm" w="sm" type="none"/>
          </a:ln>
        </p:spPr>
      </p:cxnSp>
      <p:sp>
        <p:nvSpPr>
          <p:cNvPr id="1087" name="Shape 1087"/>
          <p:cNvSpPr/>
          <p:nvPr/>
        </p:nvSpPr>
        <p:spPr>
          <a:xfrm>
            <a:off x="2750344" y="2105786"/>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TIMING</a:t>
            </a:r>
            <a:endParaRPr sz="1000"/>
          </a:p>
        </p:txBody>
      </p:sp>
      <p:sp>
        <p:nvSpPr>
          <p:cNvPr id="1088" name="Shape 1088"/>
          <p:cNvSpPr/>
          <p:nvPr/>
        </p:nvSpPr>
        <p:spPr>
          <a:xfrm>
            <a:off x="2750344" y="3602679"/>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DELIVERABLE</a:t>
            </a:r>
            <a:endParaRPr sz="1000"/>
          </a:p>
        </p:txBody>
      </p:sp>
      <p:cxnSp>
        <p:nvCxnSpPr>
          <p:cNvPr id="1089" name="Shape 1089"/>
          <p:cNvCxnSpPr/>
          <p:nvPr/>
        </p:nvCxnSpPr>
        <p:spPr>
          <a:xfrm flipH="1" rot="10800000">
            <a:off x="2750344" y="1565677"/>
            <a:ext cx="2626200" cy="300"/>
          </a:xfrm>
          <a:prstGeom prst="straightConnector1">
            <a:avLst/>
          </a:prstGeom>
          <a:noFill/>
          <a:ln cap="flat" cmpd="sng" w="9525">
            <a:solidFill>
              <a:srgbClr val="000000"/>
            </a:solidFill>
            <a:prstDash val="solid"/>
            <a:miter lim="400000"/>
            <a:headEnd len="sm" w="sm" type="none"/>
            <a:tailEnd len="sm" w="sm" type="none"/>
          </a:ln>
        </p:spPr>
      </p:cxnSp>
      <p:sp>
        <p:nvSpPr>
          <p:cNvPr id="1090" name="Shape 1090"/>
          <p:cNvSpPr/>
          <p:nvPr/>
        </p:nvSpPr>
        <p:spPr>
          <a:xfrm>
            <a:off x="2750344" y="1387071"/>
            <a:ext cx="2625300" cy="21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Merriweather Sans"/>
              <a:buNone/>
            </a:pPr>
            <a:r>
              <a:rPr b="1" i="0" lang="en" sz="1400" u="none" cap="none" strike="noStrike">
                <a:solidFill>
                  <a:srgbClr val="000000"/>
                </a:solidFill>
                <a:latin typeface="Helvetica Neue"/>
                <a:ea typeface="Helvetica Neue"/>
                <a:cs typeface="Helvetica Neue"/>
                <a:sym typeface="Helvetica Neue"/>
              </a:rPr>
              <a:t>KEY OBJECTIVE(S)</a:t>
            </a:r>
            <a:endParaRPr sz="1000"/>
          </a:p>
        </p:txBody>
      </p:sp>
      <p:cxnSp>
        <p:nvCxnSpPr>
          <p:cNvPr id="1091" name="Shape 1091"/>
          <p:cNvCxnSpPr/>
          <p:nvPr/>
        </p:nvCxnSpPr>
        <p:spPr>
          <a:xfrm rot="10800000">
            <a:off x="2268141" y="1270401"/>
            <a:ext cx="0" cy="3120600"/>
          </a:xfrm>
          <a:prstGeom prst="straightConnector1">
            <a:avLst/>
          </a:prstGeom>
          <a:noFill/>
          <a:ln cap="flat" cmpd="sng" w="12700">
            <a:solidFill>
              <a:srgbClr val="EAEAEA"/>
            </a:solidFill>
            <a:prstDash val="solid"/>
            <a:miter lim="400000"/>
            <a:headEnd len="sm" w="sm" type="none"/>
            <a:tailEnd len="sm" w="sm" type="none"/>
          </a:ln>
        </p:spPr>
      </p:cxnSp>
      <p:sp>
        <p:nvSpPr>
          <p:cNvPr id="1092" name="Shape 1092"/>
          <p:cNvSpPr txBox="1"/>
          <p:nvPr>
            <p:ph idx="1" type="body"/>
          </p:nvPr>
        </p:nvSpPr>
        <p:spPr>
          <a:xfrm>
            <a:off x="446484" y="518823"/>
            <a:ext cx="5429100" cy="304200"/>
          </a:xfrm>
          <a:prstGeom prst="rect">
            <a:avLst/>
          </a:prstGeom>
          <a:noFill/>
          <a:ln>
            <a:noFill/>
          </a:ln>
        </p:spPr>
        <p:txBody>
          <a:bodyPr anchorCtr="0" anchor="t" bIns="64325" lIns="64325" spcFirstLastPara="1" rIns="64325" wrap="square" tIns="64325"/>
          <a:lstStyle>
            <a:lvl1pPr indent="-228600" lvl="0" marL="45720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093" name="Shape 1093"/>
          <p:cNvSpPr txBox="1"/>
          <p:nvPr>
            <p:ph idx="12" type="sldNum"/>
          </p:nvPr>
        </p:nvSpPr>
        <p:spPr>
          <a:xfrm>
            <a:off x="8447484" y="523476"/>
            <a:ext cx="3267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rgbClr val="FFFFFF"/>
        </a:solidFill>
      </p:bgPr>
    </p:bg>
    <p:spTree>
      <p:nvGrpSpPr>
        <p:cNvPr id="1094" name="Shape 1094"/>
        <p:cNvGrpSpPr/>
        <p:nvPr/>
      </p:nvGrpSpPr>
      <p:grpSpPr>
        <a:xfrm>
          <a:off x="0" y="0"/>
          <a:ext cx="0" cy="0"/>
          <a:chOff x="0" y="0"/>
          <a:chExt cx="0" cy="0"/>
        </a:xfrm>
      </p:grpSpPr>
      <p:sp>
        <p:nvSpPr>
          <p:cNvPr id="1095" name="Shape 1095"/>
          <p:cNvSpPr txBox="1"/>
          <p:nvPr>
            <p:ph idx="12" type="sldNum"/>
          </p:nvPr>
        </p:nvSpPr>
        <p:spPr>
          <a:xfrm>
            <a:off x="8447484" y="523476"/>
            <a:ext cx="315300" cy="2949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2300"/>
              <a:buFont typeface="Helvetica Neue"/>
              <a:buNone/>
              <a:defRPr b="1" i="0" sz="23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bg>
      <p:bgPr>
        <a:solidFill>
          <a:srgbClr val="FFFFFF"/>
        </a:solidFill>
      </p:bgPr>
    </p:bg>
    <p:spTree>
      <p:nvGrpSpPr>
        <p:cNvPr id="1096" name="Shape 1096"/>
        <p:cNvGrpSpPr/>
        <p:nvPr/>
      </p:nvGrpSpPr>
      <p:grpSpPr>
        <a:xfrm>
          <a:off x="0" y="0"/>
          <a:ext cx="0" cy="0"/>
          <a:chOff x="0" y="0"/>
          <a:chExt cx="0" cy="0"/>
        </a:xfrm>
      </p:grpSpPr>
      <p:cxnSp>
        <p:nvCxnSpPr>
          <p:cNvPr id="1097" name="Shape 1097"/>
          <p:cNvCxnSpPr/>
          <p:nvPr/>
        </p:nvCxnSpPr>
        <p:spPr>
          <a:xfrm>
            <a:off x="865086" y="549834"/>
            <a:ext cx="7415400" cy="0"/>
          </a:xfrm>
          <a:prstGeom prst="straightConnector1">
            <a:avLst/>
          </a:prstGeom>
          <a:noFill/>
          <a:ln cap="flat" cmpd="sng" w="165100">
            <a:solidFill>
              <a:srgbClr val="000000"/>
            </a:solidFill>
            <a:prstDash val="solid"/>
            <a:miter lim="400000"/>
            <a:headEnd len="sm" w="sm" type="none"/>
            <a:tailEnd len="sm" w="sm" type="none"/>
          </a:ln>
        </p:spPr>
      </p:cxnSp>
      <p:cxnSp>
        <p:nvCxnSpPr>
          <p:cNvPr id="1098" name="Shape 1098"/>
          <p:cNvCxnSpPr/>
          <p:nvPr/>
        </p:nvCxnSpPr>
        <p:spPr>
          <a:xfrm>
            <a:off x="867099" y="4746772"/>
            <a:ext cx="7418400" cy="0"/>
          </a:xfrm>
          <a:prstGeom prst="straightConnector1">
            <a:avLst/>
          </a:prstGeom>
          <a:noFill/>
          <a:ln cap="flat" cmpd="sng" w="9525">
            <a:solidFill>
              <a:srgbClr val="000000"/>
            </a:solidFill>
            <a:prstDash val="solid"/>
            <a:miter lim="400000"/>
            <a:headEnd len="sm" w="sm" type="none"/>
            <a:tailEnd len="sm" w="sm" type="none"/>
          </a:ln>
        </p:spPr>
      </p:cxnSp>
      <p:sp>
        <p:nvSpPr>
          <p:cNvPr id="1099" name="Shape 1099"/>
          <p:cNvSpPr txBox="1"/>
          <p:nvPr>
            <p:ph idx="1" type="body"/>
          </p:nvPr>
        </p:nvSpPr>
        <p:spPr>
          <a:xfrm>
            <a:off x="865482" y="747415"/>
            <a:ext cx="7413000" cy="1055400"/>
          </a:xfrm>
          <a:prstGeom prst="rect">
            <a:avLst/>
          </a:prstGeom>
          <a:noFill/>
          <a:ln>
            <a:noFill/>
          </a:ln>
        </p:spPr>
        <p:txBody>
          <a:bodyPr anchorCtr="0" anchor="t" bIns="64325" lIns="64325" spcFirstLastPara="1" rIns="64325" wrap="square" tIns="64325"/>
          <a:lstStyle>
            <a:lvl1pPr indent="-228600" lvl="0" marL="457200" marR="0" rtl="0" algn="l">
              <a:lnSpc>
                <a:spcPct val="65000"/>
              </a:lnSpc>
              <a:spcBef>
                <a:spcPts val="700"/>
              </a:spcBef>
              <a:spcAft>
                <a:spcPts val="0"/>
              </a:spcAft>
              <a:buClr>
                <a:srgbClr val="000000"/>
              </a:buClr>
              <a:buSzPts val="6900"/>
              <a:buFont typeface="Helvetica Neue"/>
              <a:buNone/>
              <a:defRPr b="1" i="0" sz="69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100" name="Shape 1100"/>
          <p:cNvSpPr/>
          <p:nvPr>
            <p:ph idx="2" type="pic"/>
          </p:nvPr>
        </p:nvSpPr>
        <p:spPr>
          <a:xfrm>
            <a:off x="8077949" y="4797921"/>
            <a:ext cx="210000" cy="209100"/>
          </a:xfrm>
          <a:prstGeom prst="rect">
            <a:avLst/>
          </a:prstGeom>
          <a:noFill/>
          <a:ln>
            <a:noFill/>
          </a:ln>
        </p:spPr>
        <p:txBody>
          <a:bodyPr anchorCtr="0" anchor="t" bIns="64325" lIns="64325" spcFirstLastPara="1" rIns="64325" wrap="square" tIns="64325"/>
          <a:lstStyle>
            <a:lvl1pPr lvl="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lvl="1"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lvl="2"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lvl="3"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lvl="4"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lvl="5"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lvl="6"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lvl="7"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lvl="8"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101" name="Shape 1101"/>
          <p:cNvSpPr txBox="1"/>
          <p:nvPr>
            <p:ph idx="3" type="body"/>
          </p:nvPr>
        </p:nvSpPr>
        <p:spPr>
          <a:xfrm>
            <a:off x="1050005" y="4788302"/>
            <a:ext cx="3618300" cy="125100"/>
          </a:xfrm>
          <a:prstGeom prst="rect">
            <a:avLst/>
          </a:prstGeom>
          <a:noFill/>
          <a:ln>
            <a:noFill/>
          </a:ln>
        </p:spPr>
        <p:txBody>
          <a:bodyPr anchorCtr="0" anchor="t" bIns="64325" lIns="64325" spcFirstLastPara="1" rIns="64325" wrap="square" tIns="64325"/>
          <a:lstStyle>
            <a:lvl1pPr indent="-228600" lvl="0" marL="457200" marR="0" rtl="0" algn="l">
              <a:lnSpc>
                <a:spcPct val="65000"/>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102" name="Shape 1102"/>
          <p:cNvSpPr txBox="1"/>
          <p:nvPr>
            <p:ph idx="12" type="sldNum"/>
          </p:nvPr>
        </p:nvSpPr>
        <p:spPr>
          <a:xfrm>
            <a:off x="865482" y="4676278"/>
            <a:ext cx="119400" cy="230400"/>
          </a:xfrm>
          <a:prstGeom prst="rect">
            <a:avLst/>
          </a:prstGeom>
          <a:noFill/>
          <a:ln>
            <a:noFill/>
          </a:ln>
        </p:spPr>
        <p:txBody>
          <a:bodyPr anchorCtr="0" anchor="ctr" bIns="0" lIns="0" spcFirstLastPara="1" rIns="0" wrap="square" tIns="0">
            <a:noAutofit/>
          </a:bodyPr>
          <a:lstStyle>
            <a:lvl1pPr indent="0" lvl="0"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1pPr>
            <a:lvl2pPr indent="0" lvl="1"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2pPr>
            <a:lvl3pPr indent="0" lvl="2"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3pPr>
            <a:lvl4pPr indent="0" lvl="3"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4pPr>
            <a:lvl5pPr indent="0" lvl="4"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5pPr>
            <a:lvl6pPr indent="0" lvl="5"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6pPr>
            <a:lvl7pPr indent="0" lvl="6"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7pPr>
            <a:lvl8pPr indent="0" lvl="7"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8pPr>
            <a:lvl9pPr indent="0" lvl="8" marL="0" marR="0" rtl="0" algn="l">
              <a:lnSpc>
                <a:spcPct val="233333"/>
              </a:lnSpc>
              <a:spcBef>
                <a:spcPts val="0"/>
              </a:spcBef>
              <a:spcAft>
                <a:spcPts val="0"/>
              </a:spcAft>
              <a:buClr>
                <a:srgbClr val="000000"/>
              </a:buClr>
              <a:buSzPts val="800"/>
              <a:buFont typeface="Helvetica Neue"/>
              <a:buNone/>
              <a:defRPr b="1" i="0" sz="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1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bg>
      <p:bgPr>
        <a:solidFill>
          <a:srgbClr val="FFFFFF"/>
        </a:solidFill>
      </p:bgPr>
    </p:bg>
    <p:spTree>
      <p:nvGrpSpPr>
        <p:cNvPr id="75" name="Shape 75"/>
        <p:cNvGrpSpPr/>
        <p:nvPr/>
      </p:nvGrpSpPr>
      <p:grpSpPr>
        <a:xfrm>
          <a:off x="0" y="0"/>
          <a:ext cx="0" cy="0"/>
          <a:chOff x="0" y="0"/>
          <a:chExt cx="0" cy="0"/>
        </a:xfrm>
      </p:grpSpPr>
      <p:cxnSp>
        <p:nvCxnSpPr>
          <p:cNvPr id="76" name="Shape 76"/>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77" name="Shape 77"/>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78" name="Shape 78"/>
          <p:cNvSpPr/>
          <p:nvPr/>
        </p:nvSpPr>
        <p:spPr>
          <a:xfrm>
            <a:off x="446634" y="1681701"/>
            <a:ext cx="2626291"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KEY OBJECTIVE(S)</a:t>
            </a:r>
            <a:endParaRPr sz="1400"/>
          </a:p>
        </p:txBody>
      </p:sp>
      <p:sp>
        <p:nvSpPr>
          <p:cNvPr id="79" name="Shape 79"/>
          <p:cNvSpPr/>
          <p:nvPr/>
        </p:nvSpPr>
        <p:spPr>
          <a:xfrm>
            <a:off x="3260440" y="1681701"/>
            <a:ext cx="2626290"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AGENDA</a:t>
            </a:r>
            <a:endParaRPr sz="1400"/>
          </a:p>
        </p:txBody>
      </p:sp>
      <p:sp>
        <p:nvSpPr>
          <p:cNvPr id="80" name="Shape 80"/>
          <p:cNvSpPr/>
          <p:nvPr/>
        </p:nvSpPr>
        <p:spPr>
          <a:xfrm>
            <a:off x="3260440" y="3774881"/>
            <a:ext cx="5448946"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RESOURCES</a:t>
            </a:r>
            <a:endParaRPr sz="1400"/>
          </a:p>
        </p:txBody>
      </p:sp>
      <p:sp>
        <p:nvSpPr>
          <p:cNvPr id="81" name="Shape 81"/>
          <p:cNvSpPr/>
          <p:nvPr/>
        </p:nvSpPr>
        <p:spPr>
          <a:xfrm>
            <a:off x="446634" y="3774881"/>
            <a:ext cx="2626291"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DELIVERABLE</a:t>
            </a:r>
            <a:endParaRPr sz="1400"/>
          </a:p>
        </p:txBody>
      </p:sp>
      <p:sp>
        <p:nvSpPr>
          <p:cNvPr id="82" name="Shape 82"/>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showMasterSp="0">
  <p:cSld name="Section Slide">
    <p:bg>
      <p:bgPr>
        <a:solidFill>
          <a:srgbClr val="FFFFFF"/>
        </a:solidFill>
      </p:bgPr>
    </p:bg>
    <p:spTree>
      <p:nvGrpSpPr>
        <p:cNvPr id="1103" name="Shape 1103"/>
        <p:cNvGrpSpPr/>
        <p:nvPr/>
      </p:nvGrpSpPr>
      <p:grpSpPr>
        <a:xfrm>
          <a:off x="0" y="0"/>
          <a:ext cx="0" cy="0"/>
          <a:chOff x="0" y="0"/>
          <a:chExt cx="0" cy="0"/>
        </a:xfrm>
      </p:grpSpPr>
      <p:cxnSp>
        <p:nvCxnSpPr>
          <p:cNvPr id="1104" name="Shape 1104"/>
          <p:cNvCxnSpPr/>
          <p:nvPr/>
        </p:nvCxnSpPr>
        <p:spPr>
          <a:xfrm>
            <a:off x="448220" y="476767"/>
            <a:ext cx="8250600" cy="0"/>
          </a:xfrm>
          <a:prstGeom prst="straightConnector1">
            <a:avLst/>
          </a:prstGeom>
          <a:noFill/>
          <a:ln cap="flat" cmpd="sng" w="9525">
            <a:solidFill>
              <a:srgbClr val="000000"/>
            </a:solidFill>
            <a:prstDash val="solid"/>
            <a:miter lim="8000"/>
            <a:headEnd len="sm" w="sm" type="none"/>
            <a:tailEnd len="sm" w="sm" type="none"/>
          </a:ln>
        </p:spPr>
      </p:cxnSp>
      <p:cxnSp>
        <p:nvCxnSpPr>
          <p:cNvPr id="1105" name="Shape 1105"/>
          <p:cNvCxnSpPr/>
          <p:nvPr/>
        </p:nvCxnSpPr>
        <p:spPr>
          <a:xfrm>
            <a:off x="448220" y="888309"/>
            <a:ext cx="8250600" cy="0"/>
          </a:xfrm>
          <a:prstGeom prst="straightConnector1">
            <a:avLst/>
          </a:prstGeom>
          <a:noFill/>
          <a:ln cap="flat" cmpd="sng" w="9525">
            <a:solidFill>
              <a:srgbClr val="000000"/>
            </a:solidFill>
            <a:prstDash val="solid"/>
            <a:miter lim="8000"/>
            <a:headEnd len="sm" w="sm" type="none"/>
            <a:tailEnd len="sm" w="sm" type="none"/>
          </a:ln>
        </p:spPr>
      </p:cxnSp>
      <p:sp>
        <p:nvSpPr>
          <p:cNvPr id="1106" name="Shape 1106"/>
          <p:cNvSpPr txBox="1"/>
          <p:nvPr>
            <p:ph type="title"/>
          </p:nvPr>
        </p:nvSpPr>
        <p:spPr>
          <a:xfrm>
            <a:off x="341968" y="1091683"/>
            <a:ext cx="8228400" cy="2523600"/>
          </a:xfrm>
          <a:prstGeom prst="rect">
            <a:avLst/>
          </a:prstGeom>
          <a:noFill/>
          <a:ln>
            <a:noFill/>
          </a:ln>
        </p:spPr>
        <p:txBody>
          <a:bodyPr anchorCtr="0" anchor="t" bIns="64325" lIns="64325" spcFirstLastPara="1" rIns="64325" wrap="square" tIns="64325"/>
          <a:lstStyle>
            <a:lvl1pPr lvl="0" marR="0" rtl="0" algn="l">
              <a:lnSpc>
                <a:spcPct val="70000"/>
              </a:lnSpc>
              <a:spcBef>
                <a:spcPts val="0"/>
              </a:spcBef>
              <a:spcAft>
                <a:spcPts val="0"/>
              </a:spcAft>
              <a:buClr>
                <a:srgbClr val="000000"/>
              </a:buClr>
              <a:buSzPts val="8600"/>
              <a:buFont typeface="Arial"/>
              <a:buNone/>
              <a:defRPr b="1" i="0" sz="8600" u="none" cap="none" strike="noStrike">
                <a:solidFill>
                  <a:srgbClr val="000000"/>
                </a:solidFill>
                <a:latin typeface="Arial"/>
                <a:ea typeface="Arial"/>
                <a:cs typeface="Arial"/>
                <a:sym typeface="Arial"/>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1107" name="Shape 1107"/>
          <p:cNvSpPr txBox="1"/>
          <p:nvPr>
            <p:ph idx="1" type="body"/>
          </p:nvPr>
        </p:nvSpPr>
        <p:spPr>
          <a:xfrm>
            <a:off x="459363" y="3242641"/>
            <a:ext cx="8228400" cy="1754700"/>
          </a:xfrm>
          <a:prstGeom prst="rect">
            <a:avLst/>
          </a:prstGeom>
          <a:noFill/>
          <a:ln>
            <a:noFill/>
          </a:ln>
        </p:spPr>
        <p:txBody>
          <a:bodyPr anchorCtr="0" anchor="b" bIns="64325" lIns="64325" spcFirstLastPara="1" rIns="64325" wrap="square" tIns="64325"/>
          <a:lstStyle>
            <a:lvl1pPr indent="-311150" lvl="0" marL="4572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1pPr>
            <a:lvl2pPr indent="-311150" lvl="1" marL="9144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2pPr>
            <a:lvl3pPr indent="-311150" lvl="2" marL="13716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3pPr>
            <a:lvl4pPr indent="-311150" lvl="3" marL="18288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4pPr>
            <a:lvl5pPr indent="-311150" lvl="4" marL="2286000" marR="0" rtl="0" algn="l">
              <a:lnSpc>
                <a:spcPct val="126923"/>
              </a:lnSpc>
              <a:spcBef>
                <a:spcPts val="0"/>
              </a:spcBef>
              <a:spcAft>
                <a:spcPts val="0"/>
              </a:spcAft>
              <a:buClr>
                <a:srgbClr val="000000"/>
              </a:buClr>
              <a:buSzPts val="1300"/>
              <a:buFont typeface="Merriweather Sans"/>
              <a:buChar char="‣"/>
              <a:defRPr b="0" i="0" sz="1800" u="none" cap="none" strike="noStrike">
                <a:solidFill>
                  <a:srgbClr val="000000"/>
                </a:solidFill>
                <a:latin typeface="Arial"/>
                <a:ea typeface="Arial"/>
                <a:cs typeface="Arial"/>
                <a:sym typeface="Arial"/>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
        <p:nvSpPr>
          <p:cNvPr id="1108" name="Shape 1108"/>
          <p:cNvSpPr txBox="1"/>
          <p:nvPr>
            <p:ph idx="12" type="sldNum"/>
          </p:nvPr>
        </p:nvSpPr>
        <p:spPr>
          <a:xfrm>
            <a:off x="8390425" y="470602"/>
            <a:ext cx="306900" cy="290400"/>
          </a:xfrm>
          <a:prstGeom prst="rect">
            <a:avLst/>
          </a:prstGeom>
          <a:noFill/>
          <a:ln>
            <a:noFill/>
          </a:ln>
        </p:spPr>
        <p:txBody>
          <a:bodyPr anchorCtr="0" anchor="ctr" bIns="0" lIns="0" spcFirstLastPara="1" rIns="0" wrap="square" tIns="0">
            <a:noAutofit/>
          </a:bodyPr>
          <a:lstStyle>
            <a:lvl1pPr indent="0" lvl="0"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1pPr>
            <a:lvl2pPr indent="0" lvl="1"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2pPr>
            <a:lvl3pPr indent="0" lvl="2"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3pPr>
            <a:lvl4pPr indent="0" lvl="3"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4pPr>
            <a:lvl5pPr indent="0" lvl="4"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5pPr>
            <a:lvl6pPr indent="0" lvl="5"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6pPr>
            <a:lvl7pPr indent="0" lvl="6"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7pPr>
            <a:lvl8pPr indent="0" lvl="7"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8pPr>
            <a:lvl9pPr indent="0" lvl="8" marL="0" marR="0" rtl="0" algn="r">
              <a:lnSpc>
                <a:spcPct val="103333"/>
              </a:lnSpc>
              <a:spcBef>
                <a:spcPts val="0"/>
              </a:spcBef>
              <a:spcAft>
                <a:spcPts val="0"/>
              </a:spcAft>
              <a:buClr>
                <a:srgbClr val="000000"/>
              </a:buClr>
              <a:buSzPts val="2100"/>
              <a:buFont typeface="Arial"/>
              <a:buNone/>
              <a:defRPr b="1" i="0" sz="2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1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bg>
      <p:bgPr>
        <a:solidFill>
          <a:srgbClr val="FFFFFF"/>
        </a:solidFill>
      </p:bgPr>
    </p:bg>
    <p:spTree>
      <p:nvGrpSpPr>
        <p:cNvPr id="83" name="Shape 83"/>
        <p:cNvGrpSpPr/>
        <p:nvPr/>
      </p:nvGrpSpPr>
      <p:grpSpPr>
        <a:xfrm>
          <a:off x="0" y="0"/>
          <a:ext cx="0" cy="0"/>
          <a:chOff x="0" y="0"/>
          <a:chExt cx="0" cy="0"/>
        </a:xfrm>
      </p:grpSpPr>
      <p:cxnSp>
        <p:nvCxnSpPr>
          <p:cNvPr id="84" name="Shape 84"/>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85" name="Shape 85"/>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86" name="Shape 86"/>
          <p:cNvSpPr/>
          <p:nvPr/>
        </p:nvSpPr>
        <p:spPr>
          <a:xfrm>
            <a:off x="446634" y="1681701"/>
            <a:ext cx="2626291"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SUMMARY</a:t>
            </a:r>
            <a:endParaRPr sz="1400"/>
          </a:p>
        </p:txBody>
      </p:sp>
      <p:sp>
        <p:nvSpPr>
          <p:cNvPr id="87" name="Shape 87"/>
          <p:cNvSpPr/>
          <p:nvPr/>
        </p:nvSpPr>
        <p:spPr>
          <a:xfrm>
            <a:off x="6074246" y="1681701"/>
            <a:ext cx="2626291"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KEY CHALLENGE / QUESTION</a:t>
            </a:r>
            <a:endParaRPr sz="1400"/>
          </a:p>
        </p:txBody>
      </p:sp>
      <p:sp>
        <p:nvSpPr>
          <p:cNvPr id="88" name="Shape 88"/>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bg>
      <p:bgPr>
        <a:solidFill>
          <a:srgbClr val="FFFFFF"/>
        </a:solidFill>
      </p:bgPr>
    </p:bg>
    <p:spTree>
      <p:nvGrpSpPr>
        <p:cNvPr id="89" name="Shape 89"/>
        <p:cNvGrpSpPr/>
        <p:nvPr/>
      </p:nvGrpSpPr>
      <p:grpSpPr>
        <a:xfrm>
          <a:off x="0" y="0"/>
          <a:ext cx="0" cy="0"/>
          <a:chOff x="0" y="0"/>
          <a:chExt cx="0" cy="0"/>
        </a:xfrm>
      </p:grpSpPr>
      <p:cxnSp>
        <p:nvCxnSpPr>
          <p:cNvPr id="90" name="Shape 90"/>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91" name="Shape 91"/>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pic>
        <p:nvPicPr>
          <p:cNvPr id="92" name="Shape 92"/>
          <p:cNvPicPr preferRelativeResize="0"/>
          <p:nvPr/>
        </p:nvPicPr>
        <p:blipFill rotWithShape="1">
          <a:blip r:embed="rId2">
            <a:alphaModFix/>
          </a:blip>
          <a:srcRect b="0" l="0" r="0" t="0"/>
          <a:stretch/>
        </p:blipFill>
        <p:spPr>
          <a:xfrm>
            <a:off x="2331437" y="1095492"/>
            <a:ext cx="4474454" cy="3626865"/>
          </a:xfrm>
          <a:prstGeom prst="rect">
            <a:avLst/>
          </a:prstGeom>
          <a:noFill/>
          <a:ln>
            <a:noFill/>
          </a:ln>
        </p:spPr>
      </p:pic>
      <p:sp>
        <p:nvSpPr>
          <p:cNvPr id="93" name="Shape 93"/>
          <p:cNvSpPr txBox="1"/>
          <p:nvPr>
            <p:ph idx="1" type="body"/>
          </p:nvPr>
        </p:nvSpPr>
        <p:spPr>
          <a:xfrm>
            <a:off x="2536890" y="1270220"/>
            <a:ext cx="4100191" cy="2316718"/>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94" name="Shape 94"/>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bg>
      <p:bgPr>
        <a:solidFill>
          <a:srgbClr val="FFFFFF"/>
        </a:solidFill>
      </p:bgPr>
    </p:bg>
    <p:spTree>
      <p:nvGrpSpPr>
        <p:cNvPr id="95" name="Shape 95"/>
        <p:cNvGrpSpPr/>
        <p:nvPr/>
      </p:nvGrpSpPr>
      <p:grpSpPr>
        <a:xfrm>
          <a:off x="0" y="0"/>
          <a:ext cx="0" cy="0"/>
          <a:chOff x="0" y="0"/>
          <a:chExt cx="0" cy="0"/>
        </a:xfrm>
      </p:grpSpPr>
      <p:cxnSp>
        <p:nvCxnSpPr>
          <p:cNvPr id="96" name="Shape 96"/>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97" name="Shape 97"/>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pic>
        <p:nvPicPr>
          <p:cNvPr id="98" name="Shape 98"/>
          <p:cNvPicPr preferRelativeResize="0"/>
          <p:nvPr/>
        </p:nvPicPr>
        <p:blipFill rotWithShape="1">
          <a:blip r:embed="rId2">
            <a:alphaModFix/>
          </a:blip>
          <a:srcRect b="0" l="0" r="0" t="0"/>
          <a:stretch/>
        </p:blipFill>
        <p:spPr>
          <a:xfrm>
            <a:off x="1965755" y="1096068"/>
            <a:ext cx="5154693" cy="3607229"/>
          </a:xfrm>
          <a:prstGeom prst="rect">
            <a:avLst/>
          </a:prstGeom>
          <a:noFill/>
          <a:ln>
            <a:noFill/>
          </a:ln>
        </p:spPr>
      </p:pic>
      <p:sp>
        <p:nvSpPr>
          <p:cNvPr id="99" name="Shape 99"/>
          <p:cNvSpPr txBox="1"/>
          <p:nvPr>
            <p:ph idx="1" type="body"/>
          </p:nvPr>
        </p:nvSpPr>
        <p:spPr>
          <a:xfrm>
            <a:off x="2644083" y="1297055"/>
            <a:ext cx="3832023" cy="2388326"/>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100" name="Shape 100"/>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bg>
      <p:bgPr>
        <a:solidFill>
          <a:srgbClr val="FFFFFF"/>
        </a:solidFill>
      </p:bgPr>
    </p:bg>
    <p:spTree>
      <p:nvGrpSpPr>
        <p:cNvPr id="101" name="Shape 101"/>
        <p:cNvGrpSpPr/>
        <p:nvPr/>
      </p:nvGrpSpPr>
      <p:grpSpPr>
        <a:xfrm>
          <a:off x="0" y="0"/>
          <a:ext cx="0" cy="0"/>
          <a:chOff x="0" y="0"/>
          <a:chExt cx="0" cy="0"/>
        </a:xfrm>
      </p:grpSpPr>
      <p:cxnSp>
        <p:nvCxnSpPr>
          <p:cNvPr id="102" name="Shape 102"/>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103" name="Shape 103"/>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pic>
        <p:nvPicPr>
          <p:cNvPr id="104" name="Shape 104"/>
          <p:cNvPicPr preferRelativeResize="0"/>
          <p:nvPr/>
        </p:nvPicPr>
        <p:blipFill rotWithShape="1">
          <a:blip r:embed="rId2">
            <a:alphaModFix/>
          </a:blip>
          <a:srcRect b="0" l="0" r="0" t="0"/>
          <a:stretch/>
        </p:blipFill>
        <p:spPr>
          <a:xfrm>
            <a:off x="2206380" y="1064481"/>
            <a:ext cx="4814720" cy="3766372"/>
          </a:xfrm>
          <a:prstGeom prst="rect">
            <a:avLst/>
          </a:prstGeom>
          <a:noFill/>
          <a:ln>
            <a:noFill/>
          </a:ln>
        </p:spPr>
      </p:pic>
      <p:sp>
        <p:nvSpPr>
          <p:cNvPr id="105" name="Shape 105"/>
          <p:cNvSpPr txBox="1"/>
          <p:nvPr>
            <p:ph idx="1" type="body"/>
          </p:nvPr>
        </p:nvSpPr>
        <p:spPr>
          <a:xfrm>
            <a:off x="2688748" y="1475959"/>
            <a:ext cx="3823229" cy="2880197"/>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106" name="Shape 106"/>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bg>
      <p:bgPr>
        <a:solidFill>
          <a:srgbClr val="FFFFFF"/>
        </a:solidFill>
      </p:bgPr>
    </p:bg>
    <p:spTree>
      <p:nvGrpSpPr>
        <p:cNvPr id="107" name="Shape 107"/>
        <p:cNvGrpSpPr/>
        <p:nvPr/>
      </p:nvGrpSpPr>
      <p:grpSpPr>
        <a:xfrm>
          <a:off x="0" y="0"/>
          <a:ext cx="0" cy="0"/>
          <a:chOff x="0" y="0"/>
          <a:chExt cx="0" cy="0"/>
        </a:xfrm>
      </p:grpSpPr>
      <p:cxnSp>
        <p:nvCxnSpPr>
          <p:cNvPr id="108" name="Shape 108"/>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109" name="Shape 109"/>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pic>
        <p:nvPicPr>
          <p:cNvPr id="110" name="Shape 110"/>
          <p:cNvPicPr preferRelativeResize="0"/>
          <p:nvPr/>
        </p:nvPicPr>
        <p:blipFill rotWithShape="1">
          <a:blip r:embed="rId2">
            <a:alphaModFix/>
          </a:blip>
          <a:srcRect b="0" l="0" r="0" t="0"/>
          <a:stretch/>
        </p:blipFill>
        <p:spPr>
          <a:xfrm>
            <a:off x="714616" y="925269"/>
            <a:ext cx="2844343" cy="4261091"/>
          </a:xfrm>
          <a:prstGeom prst="rect">
            <a:avLst/>
          </a:prstGeom>
          <a:noFill/>
          <a:ln>
            <a:noFill/>
          </a:ln>
        </p:spPr>
      </p:pic>
      <p:pic>
        <p:nvPicPr>
          <p:cNvPr id="111" name="Shape 111"/>
          <p:cNvPicPr preferRelativeResize="0"/>
          <p:nvPr/>
        </p:nvPicPr>
        <p:blipFill rotWithShape="1">
          <a:blip r:embed="rId3">
            <a:alphaModFix/>
          </a:blip>
          <a:srcRect b="0" l="0" r="0" t="0"/>
          <a:stretch/>
        </p:blipFill>
        <p:spPr>
          <a:xfrm>
            <a:off x="3287240" y="966082"/>
            <a:ext cx="2599328" cy="3878916"/>
          </a:xfrm>
          <a:prstGeom prst="rect">
            <a:avLst/>
          </a:prstGeom>
          <a:noFill/>
          <a:ln>
            <a:noFill/>
          </a:ln>
        </p:spPr>
      </p:pic>
      <p:pic>
        <p:nvPicPr>
          <p:cNvPr id="112" name="Shape 112"/>
          <p:cNvPicPr preferRelativeResize="0"/>
          <p:nvPr/>
        </p:nvPicPr>
        <p:blipFill rotWithShape="1">
          <a:blip r:embed="rId4">
            <a:alphaModFix/>
          </a:blip>
          <a:srcRect b="0" l="0" r="0" t="0"/>
          <a:stretch/>
        </p:blipFill>
        <p:spPr>
          <a:xfrm>
            <a:off x="5984918" y="957138"/>
            <a:ext cx="2099040" cy="3840227"/>
          </a:xfrm>
          <a:prstGeom prst="rect">
            <a:avLst/>
          </a:prstGeom>
          <a:noFill/>
          <a:ln>
            <a:noFill/>
          </a:ln>
        </p:spPr>
      </p:pic>
      <p:sp>
        <p:nvSpPr>
          <p:cNvPr id="113" name="Shape 113"/>
          <p:cNvSpPr/>
          <p:nvPr/>
        </p:nvSpPr>
        <p:spPr>
          <a:xfrm>
            <a:off x="3975059" y="2701456"/>
            <a:ext cx="1201336" cy="186257"/>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Drag an object here</a:t>
            </a:r>
            <a:endParaRPr sz="1400"/>
          </a:p>
        </p:txBody>
      </p:sp>
      <p:sp>
        <p:nvSpPr>
          <p:cNvPr id="114" name="Shape 114"/>
          <p:cNvSpPr/>
          <p:nvPr/>
        </p:nvSpPr>
        <p:spPr>
          <a:xfrm>
            <a:off x="6458353" y="2701456"/>
            <a:ext cx="1201336" cy="186257"/>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Drag an object here</a:t>
            </a:r>
            <a:endParaRPr sz="1400"/>
          </a:p>
        </p:txBody>
      </p:sp>
      <p:sp>
        <p:nvSpPr>
          <p:cNvPr id="115" name="Shape 115"/>
          <p:cNvSpPr txBox="1"/>
          <p:nvPr>
            <p:ph idx="1" type="body"/>
          </p:nvPr>
        </p:nvSpPr>
        <p:spPr>
          <a:xfrm>
            <a:off x="1295243" y="1395453"/>
            <a:ext cx="1625716" cy="2790977"/>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116" name="Shape 116"/>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bg>
      <p:bgPr>
        <a:solidFill>
          <a:srgbClr val="FFFFFF"/>
        </a:solidFill>
      </p:bgPr>
    </p:bg>
    <p:spTree>
      <p:nvGrpSpPr>
        <p:cNvPr id="117" name="Shape 117"/>
        <p:cNvGrpSpPr/>
        <p:nvPr/>
      </p:nvGrpSpPr>
      <p:grpSpPr>
        <a:xfrm>
          <a:off x="0" y="0"/>
          <a:ext cx="0" cy="0"/>
          <a:chOff x="0" y="0"/>
          <a:chExt cx="0" cy="0"/>
        </a:xfrm>
      </p:grpSpPr>
      <p:cxnSp>
        <p:nvCxnSpPr>
          <p:cNvPr id="118" name="Shape 118"/>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119" name="Shape 119"/>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120" name="Shape 120"/>
          <p:cNvSpPr/>
          <p:nvPr/>
        </p:nvSpPr>
        <p:spPr>
          <a:xfrm>
            <a:off x="461285" y="1625439"/>
            <a:ext cx="2110177" cy="2113044"/>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Shape 121"/>
          <p:cNvSpPr/>
          <p:nvPr/>
        </p:nvSpPr>
        <p:spPr>
          <a:xfrm>
            <a:off x="3085254" y="1622357"/>
            <a:ext cx="2110177" cy="2113044"/>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Shape 122"/>
          <p:cNvSpPr/>
          <p:nvPr/>
        </p:nvSpPr>
        <p:spPr>
          <a:xfrm>
            <a:off x="5211222" y="1707148"/>
            <a:ext cx="2110177" cy="2113044"/>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Shape 123"/>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bg>
      <p:bgPr>
        <a:solidFill>
          <a:srgbClr val="FFFFFF"/>
        </a:solidFill>
      </p:bgPr>
    </p:bg>
    <p:spTree>
      <p:nvGrpSpPr>
        <p:cNvPr id="124" name="Shape 124"/>
        <p:cNvGrpSpPr/>
        <p:nvPr/>
      </p:nvGrpSpPr>
      <p:grpSpPr>
        <a:xfrm>
          <a:off x="0" y="0"/>
          <a:ext cx="0" cy="0"/>
          <a:chOff x="0" y="0"/>
          <a:chExt cx="0" cy="0"/>
        </a:xfrm>
      </p:grpSpPr>
      <p:cxnSp>
        <p:nvCxnSpPr>
          <p:cNvPr id="125" name="Shape 125"/>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126" name="Shape 126"/>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grpSp>
        <p:nvGrpSpPr>
          <p:cNvPr id="127" name="Shape 127"/>
          <p:cNvGrpSpPr/>
          <p:nvPr/>
        </p:nvGrpSpPr>
        <p:grpSpPr>
          <a:xfrm>
            <a:off x="446635" y="1288111"/>
            <a:ext cx="893240" cy="894453"/>
            <a:chOff x="0" y="0"/>
            <a:chExt cx="914329" cy="914329"/>
          </a:xfrm>
        </p:grpSpPr>
        <p:pic>
          <p:nvPicPr>
            <p:cNvPr id="128" name="Shape 128"/>
            <p:cNvPicPr preferRelativeResize="0"/>
            <p:nvPr/>
          </p:nvPicPr>
          <p:blipFill rotWithShape="1">
            <a:blip r:embed="rId2">
              <a:alphaModFix/>
            </a:blip>
            <a:srcRect b="0" l="0" r="0" t="0"/>
            <a:stretch/>
          </p:blipFill>
          <p:spPr>
            <a:xfrm>
              <a:off x="0" y="0"/>
              <a:ext cx="914329" cy="914329"/>
            </a:xfrm>
            <a:prstGeom prst="rect">
              <a:avLst/>
            </a:prstGeom>
            <a:noFill/>
            <a:ln>
              <a:noFill/>
            </a:ln>
          </p:spPr>
        </p:pic>
        <p:sp>
          <p:nvSpPr>
            <p:cNvPr id="129" name="Shape 129"/>
            <p:cNvSpPr/>
            <p:nvPr/>
          </p:nvSpPr>
          <p:spPr>
            <a:xfrm>
              <a:off x="64008" y="247841"/>
              <a:ext cx="777169" cy="473551"/>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400"/>
            </a:p>
          </p:txBody>
        </p:sp>
      </p:grpSp>
      <p:grpSp>
        <p:nvGrpSpPr>
          <p:cNvPr id="130" name="Shape 130"/>
          <p:cNvGrpSpPr/>
          <p:nvPr/>
        </p:nvGrpSpPr>
        <p:grpSpPr>
          <a:xfrm>
            <a:off x="1518560" y="1288111"/>
            <a:ext cx="893240" cy="894453"/>
            <a:chOff x="0" y="0"/>
            <a:chExt cx="914329" cy="914329"/>
          </a:xfrm>
        </p:grpSpPr>
        <p:pic>
          <p:nvPicPr>
            <p:cNvPr id="131" name="Shape 131"/>
            <p:cNvPicPr preferRelativeResize="0"/>
            <p:nvPr/>
          </p:nvPicPr>
          <p:blipFill rotWithShape="1">
            <a:blip r:embed="rId3">
              <a:alphaModFix/>
            </a:blip>
            <a:srcRect b="0" l="0" r="0" t="0"/>
            <a:stretch/>
          </p:blipFill>
          <p:spPr>
            <a:xfrm>
              <a:off x="0" y="0"/>
              <a:ext cx="914329" cy="914329"/>
            </a:xfrm>
            <a:prstGeom prst="rect">
              <a:avLst/>
            </a:prstGeom>
            <a:noFill/>
            <a:ln>
              <a:noFill/>
            </a:ln>
          </p:spPr>
        </p:pic>
        <p:sp>
          <p:nvSpPr>
            <p:cNvPr id="132" name="Shape 132"/>
            <p:cNvSpPr/>
            <p:nvPr/>
          </p:nvSpPr>
          <p:spPr>
            <a:xfrm>
              <a:off x="73152" y="256985"/>
              <a:ext cx="777169" cy="473551"/>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grpSp>
        <p:nvGrpSpPr>
          <p:cNvPr id="133" name="Shape 133"/>
          <p:cNvGrpSpPr/>
          <p:nvPr/>
        </p:nvGrpSpPr>
        <p:grpSpPr>
          <a:xfrm>
            <a:off x="446635" y="2352592"/>
            <a:ext cx="893240" cy="894453"/>
            <a:chOff x="0" y="0"/>
            <a:chExt cx="914329" cy="914329"/>
          </a:xfrm>
        </p:grpSpPr>
        <p:pic>
          <p:nvPicPr>
            <p:cNvPr id="134" name="Shape 134"/>
            <p:cNvPicPr preferRelativeResize="0"/>
            <p:nvPr/>
          </p:nvPicPr>
          <p:blipFill rotWithShape="1">
            <a:blip r:embed="rId4">
              <a:alphaModFix/>
            </a:blip>
            <a:srcRect b="0" l="0" r="0" t="0"/>
            <a:stretch/>
          </p:blipFill>
          <p:spPr>
            <a:xfrm>
              <a:off x="0" y="0"/>
              <a:ext cx="914329" cy="914329"/>
            </a:xfrm>
            <a:prstGeom prst="rect">
              <a:avLst/>
            </a:prstGeom>
            <a:noFill/>
            <a:ln>
              <a:noFill/>
            </a:ln>
          </p:spPr>
        </p:pic>
        <p:sp>
          <p:nvSpPr>
            <p:cNvPr id="135" name="Shape 135"/>
            <p:cNvSpPr/>
            <p:nvPr/>
          </p:nvSpPr>
          <p:spPr>
            <a:xfrm>
              <a:off x="64008" y="238697"/>
              <a:ext cx="777169" cy="473551"/>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grpSp>
        <p:nvGrpSpPr>
          <p:cNvPr id="136" name="Shape 136"/>
          <p:cNvGrpSpPr/>
          <p:nvPr/>
        </p:nvGrpSpPr>
        <p:grpSpPr>
          <a:xfrm>
            <a:off x="1518560" y="2352592"/>
            <a:ext cx="893240" cy="894453"/>
            <a:chOff x="0" y="0"/>
            <a:chExt cx="914329" cy="914329"/>
          </a:xfrm>
        </p:grpSpPr>
        <p:pic>
          <p:nvPicPr>
            <p:cNvPr id="137" name="Shape 137"/>
            <p:cNvPicPr preferRelativeResize="0"/>
            <p:nvPr/>
          </p:nvPicPr>
          <p:blipFill rotWithShape="1">
            <a:blip r:embed="rId5">
              <a:alphaModFix/>
            </a:blip>
            <a:srcRect b="0" l="0" r="0" t="0"/>
            <a:stretch/>
          </p:blipFill>
          <p:spPr>
            <a:xfrm>
              <a:off x="0" y="0"/>
              <a:ext cx="914329" cy="914329"/>
            </a:xfrm>
            <a:prstGeom prst="rect">
              <a:avLst/>
            </a:prstGeom>
            <a:noFill/>
            <a:ln>
              <a:noFill/>
            </a:ln>
          </p:spPr>
        </p:pic>
        <p:sp>
          <p:nvSpPr>
            <p:cNvPr id="138" name="Shape 138"/>
            <p:cNvSpPr/>
            <p:nvPr/>
          </p:nvSpPr>
          <p:spPr>
            <a:xfrm>
              <a:off x="73152" y="247841"/>
              <a:ext cx="777169" cy="473551"/>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grpSp>
        <p:nvGrpSpPr>
          <p:cNvPr id="139" name="Shape 139"/>
          <p:cNvGrpSpPr/>
          <p:nvPr/>
        </p:nvGrpSpPr>
        <p:grpSpPr>
          <a:xfrm>
            <a:off x="446635" y="3434964"/>
            <a:ext cx="893240" cy="894453"/>
            <a:chOff x="0" y="0"/>
            <a:chExt cx="914329" cy="914329"/>
          </a:xfrm>
        </p:grpSpPr>
        <p:pic>
          <p:nvPicPr>
            <p:cNvPr id="140" name="Shape 140"/>
            <p:cNvPicPr preferRelativeResize="0"/>
            <p:nvPr/>
          </p:nvPicPr>
          <p:blipFill rotWithShape="1">
            <a:blip r:embed="rId6">
              <a:alphaModFix/>
            </a:blip>
            <a:srcRect b="0" l="0" r="0" t="0"/>
            <a:stretch/>
          </p:blipFill>
          <p:spPr>
            <a:xfrm>
              <a:off x="0" y="0"/>
              <a:ext cx="914329" cy="914329"/>
            </a:xfrm>
            <a:prstGeom prst="rect">
              <a:avLst/>
            </a:prstGeom>
            <a:noFill/>
            <a:ln>
              <a:noFill/>
            </a:ln>
          </p:spPr>
        </p:pic>
        <p:sp>
          <p:nvSpPr>
            <p:cNvPr id="141" name="Shape 141"/>
            <p:cNvSpPr/>
            <p:nvPr/>
          </p:nvSpPr>
          <p:spPr>
            <a:xfrm>
              <a:off x="64008" y="238697"/>
              <a:ext cx="777169" cy="473551"/>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grpSp>
        <p:nvGrpSpPr>
          <p:cNvPr id="142" name="Shape 142"/>
          <p:cNvGrpSpPr/>
          <p:nvPr/>
        </p:nvGrpSpPr>
        <p:grpSpPr>
          <a:xfrm>
            <a:off x="1518560" y="3434964"/>
            <a:ext cx="893240" cy="894453"/>
            <a:chOff x="0" y="0"/>
            <a:chExt cx="914329" cy="914329"/>
          </a:xfrm>
        </p:grpSpPr>
        <p:pic>
          <p:nvPicPr>
            <p:cNvPr id="143" name="Shape 143"/>
            <p:cNvPicPr preferRelativeResize="0"/>
            <p:nvPr/>
          </p:nvPicPr>
          <p:blipFill rotWithShape="1">
            <a:blip r:embed="rId7">
              <a:alphaModFix/>
            </a:blip>
            <a:srcRect b="0" l="0" r="0" t="0"/>
            <a:stretch/>
          </p:blipFill>
          <p:spPr>
            <a:xfrm>
              <a:off x="0" y="0"/>
              <a:ext cx="914329" cy="914329"/>
            </a:xfrm>
            <a:prstGeom prst="rect">
              <a:avLst/>
            </a:prstGeom>
            <a:noFill/>
            <a:ln>
              <a:noFill/>
            </a:ln>
          </p:spPr>
        </p:pic>
        <p:sp>
          <p:nvSpPr>
            <p:cNvPr id="144" name="Shape 144"/>
            <p:cNvSpPr/>
            <p:nvPr/>
          </p:nvSpPr>
          <p:spPr>
            <a:xfrm>
              <a:off x="73152" y="247841"/>
              <a:ext cx="777169" cy="473551"/>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sp>
        <p:nvSpPr>
          <p:cNvPr id="145" name="Shape 145"/>
          <p:cNvSpPr/>
          <p:nvPr/>
        </p:nvSpPr>
        <p:spPr>
          <a:xfrm>
            <a:off x="6183115" y="1288111"/>
            <a:ext cx="12408" cy="31756345"/>
          </a:xfrm>
          <a:prstGeom prst="rect">
            <a:avLst/>
          </a:prstGeom>
          <a:noFill/>
          <a:ln>
            <a:noFill/>
          </a:ln>
        </p:spPr>
        <p:txBody>
          <a:bodyPr anchorCtr="0" anchor="t" bIns="196625" lIns="196625" spcFirstLastPara="1" rIns="196625" wrap="square" tIns="196625">
            <a:noAutofit/>
          </a:bodyPr>
          <a:lstStyle/>
          <a:p>
            <a:pPr indent="0" lvl="0" marL="0" marR="0" rtl="0" algn="l">
              <a:lnSpc>
                <a:spcPct val="133333"/>
              </a:lnSpc>
              <a:spcBef>
                <a:spcPts val="0"/>
              </a:spcBef>
              <a:spcAft>
                <a:spcPts val="0"/>
              </a:spcAft>
              <a:buClr>
                <a:srgbClr val="FFFFFF"/>
              </a:buClr>
              <a:buSzPts val="900"/>
              <a:buFont typeface="Arial"/>
              <a:buNone/>
            </a:pPr>
            <a:r>
              <a:rPr b="0" i="0" lang="en"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146" name="Shape 146"/>
          <p:cNvGrpSpPr/>
          <p:nvPr/>
        </p:nvGrpSpPr>
        <p:grpSpPr>
          <a:xfrm>
            <a:off x="2849534" y="1288110"/>
            <a:ext cx="1429224" cy="1431166"/>
            <a:chOff x="0" y="0"/>
            <a:chExt cx="1462968" cy="1462968"/>
          </a:xfrm>
        </p:grpSpPr>
        <p:pic>
          <p:nvPicPr>
            <p:cNvPr id="147" name="Shape 147"/>
            <p:cNvPicPr preferRelativeResize="0"/>
            <p:nvPr/>
          </p:nvPicPr>
          <p:blipFill rotWithShape="1">
            <a:blip r:embed="rId8">
              <a:alphaModFix/>
            </a:blip>
            <a:srcRect b="0" l="0" r="0" t="0"/>
            <a:stretch/>
          </p:blipFill>
          <p:spPr>
            <a:xfrm>
              <a:off x="0" y="0"/>
              <a:ext cx="1462968" cy="1462968"/>
            </a:xfrm>
            <a:prstGeom prst="rect">
              <a:avLst/>
            </a:prstGeom>
            <a:noFill/>
            <a:ln>
              <a:noFill/>
            </a:ln>
          </p:spPr>
        </p:pic>
        <p:sp>
          <p:nvSpPr>
            <p:cNvPr id="148" name="Shape 148"/>
            <p:cNvSpPr/>
            <p:nvPr/>
          </p:nvSpPr>
          <p:spPr>
            <a:xfrm>
              <a:off x="118871" y="109728"/>
              <a:ext cx="1207009" cy="185099"/>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INSERT TERM</a:t>
              </a:r>
              <a:endParaRPr sz="1400"/>
            </a:p>
          </p:txBody>
        </p:sp>
        <p:sp>
          <p:nvSpPr>
            <p:cNvPr id="149" name="Shape 149"/>
            <p:cNvSpPr/>
            <p:nvPr/>
          </p:nvSpPr>
          <p:spPr>
            <a:xfrm>
              <a:off x="118871" y="301752"/>
              <a:ext cx="1207009" cy="113178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50" name="Shape 150"/>
          <p:cNvGrpSpPr/>
          <p:nvPr/>
        </p:nvGrpSpPr>
        <p:grpSpPr>
          <a:xfrm>
            <a:off x="4475289" y="1288110"/>
            <a:ext cx="1429224" cy="1431166"/>
            <a:chOff x="0" y="0"/>
            <a:chExt cx="1462968" cy="1462968"/>
          </a:xfrm>
        </p:grpSpPr>
        <p:pic>
          <p:nvPicPr>
            <p:cNvPr id="151" name="Shape 151"/>
            <p:cNvPicPr preferRelativeResize="0"/>
            <p:nvPr/>
          </p:nvPicPr>
          <p:blipFill rotWithShape="1">
            <a:blip r:embed="rId9">
              <a:alphaModFix/>
            </a:blip>
            <a:srcRect b="0" l="0" r="0" t="0"/>
            <a:stretch/>
          </p:blipFill>
          <p:spPr>
            <a:xfrm>
              <a:off x="0" y="0"/>
              <a:ext cx="1462968" cy="1462968"/>
            </a:xfrm>
            <a:prstGeom prst="rect">
              <a:avLst/>
            </a:prstGeom>
            <a:noFill/>
            <a:ln>
              <a:noFill/>
            </a:ln>
          </p:spPr>
        </p:pic>
        <p:sp>
          <p:nvSpPr>
            <p:cNvPr id="152" name="Shape 152"/>
            <p:cNvSpPr/>
            <p:nvPr/>
          </p:nvSpPr>
          <p:spPr>
            <a:xfrm>
              <a:off x="128016" y="109728"/>
              <a:ext cx="1207008" cy="185099"/>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INSERT TERM</a:t>
              </a:r>
              <a:endParaRPr sz="1400"/>
            </a:p>
          </p:txBody>
        </p:sp>
        <p:sp>
          <p:nvSpPr>
            <p:cNvPr id="153" name="Shape 153"/>
            <p:cNvSpPr/>
            <p:nvPr/>
          </p:nvSpPr>
          <p:spPr>
            <a:xfrm>
              <a:off x="128016" y="301752"/>
              <a:ext cx="1207008" cy="113178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SzPts val="900"/>
                <a:buFont typeface="Arial"/>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54" name="Shape 154"/>
          <p:cNvGrpSpPr/>
          <p:nvPr/>
        </p:nvGrpSpPr>
        <p:grpSpPr>
          <a:xfrm>
            <a:off x="2849534" y="2898250"/>
            <a:ext cx="1429224" cy="1431165"/>
            <a:chOff x="0" y="0"/>
            <a:chExt cx="1462968" cy="1462968"/>
          </a:xfrm>
        </p:grpSpPr>
        <p:pic>
          <p:nvPicPr>
            <p:cNvPr id="155" name="Shape 155"/>
            <p:cNvPicPr preferRelativeResize="0"/>
            <p:nvPr/>
          </p:nvPicPr>
          <p:blipFill rotWithShape="1">
            <a:blip r:embed="rId10">
              <a:alphaModFix/>
            </a:blip>
            <a:srcRect b="0" l="0" r="0" t="0"/>
            <a:stretch/>
          </p:blipFill>
          <p:spPr>
            <a:xfrm>
              <a:off x="0" y="0"/>
              <a:ext cx="1462968" cy="1462968"/>
            </a:xfrm>
            <a:prstGeom prst="rect">
              <a:avLst/>
            </a:prstGeom>
            <a:noFill/>
            <a:ln>
              <a:noFill/>
            </a:ln>
          </p:spPr>
        </p:pic>
        <p:sp>
          <p:nvSpPr>
            <p:cNvPr id="156" name="Shape 156"/>
            <p:cNvSpPr/>
            <p:nvPr/>
          </p:nvSpPr>
          <p:spPr>
            <a:xfrm>
              <a:off x="118871" y="128016"/>
              <a:ext cx="1207009" cy="185099"/>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INSERT TERM</a:t>
              </a:r>
              <a:endParaRPr sz="1400"/>
            </a:p>
          </p:txBody>
        </p:sp>
        <p:sp>
          <p:nvSpPr>
            <p:cNvPr id="157" name="Shape 157"/>
            <p:cNvSpPr/>
            <p:nvPr/>
          </p:nvSpPr>
          <p:spPr>
            <a:xfrm>
              <a:off x="118871" y="320040"/>
              <a:ext cx="1207009" cy="113178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SzPts val="900"/>
                <a:buFont typeface="Arial"/>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58" name="Shape 158"/>
          <p:cNvGrpSpPr/>
          <p:nvPr/>
        </p:nvGrpSpPr>
        <p:grpSpPr>
          <a:xfrm>
            <a:off x="4475289" y="2898250"/>
            <a:ext cx="1429224" cy="1431165"/>
            <a:chOff x="0" y="0"/>
            <a:chExt cx="1462968" cy="1462968"/>
          </a:xfrm>
        </p:grpSpPr>
        <p:pic>
          <p:nvPicPr>
            <p:cNvPr id="159" name="Shape 159"/>
            <p:cNvPicPr preferRelativeResize="0"/>
            <p:nvPr/>
          </p:nvPicPr>
          <p:blipFill rotWithShape="1">
            <a:blip r:embed="rId11">
              <a:alphaModFix/>
            </a:blip>
            <a:srcRect b="0" l="0" r="0" t="0"/>
            <a:stretch/>
          </p:blipFill>
          <p:spPr>
            <a:xfrm>
              <a:off x="0" y="0"/>
              <a:ext cx="1462968" cy="1462968"/>
            </a:xfrm>
            <a:prstGeom prst="rect">
              <a:avLst/>
            </a:prstGeom>
            <a:noFill/>
            <a:ln>
              <a:noFill/>
            </a:ln>
          </p:spPr>
        </p:pic>
        <p:sp>
          <p:nvSpPr>
            <p:cNvPr id="160" name="Shape 160"/>
            <p:cNvSpPr/>
            <p:nvPr/>
          </p:nvSpPr>
          <p:spPr>
            <a:xfrm>
              <a:off x="128016" y="128016"/>
              <a:ext cx="1207008" cy="185099"/>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INSERT TERM</a:t>
              </a:r>
              <a:endParaRPr sz="1400"/>
            </a:p>
          </p:txBody>
        </p:sp>
        <p:sp>
          <p:nvSpPr>
            <p:cNvPr id="161" name="Shape 161"/>
            <p:cNvSpPr/>
            <p:nvPr/>
          </p:nvSpPr>
          <p:spPr>
            <a:xfrm>
              <a:off x="128016" y="320040"/>
              <a:ext cx="1207008" cy="113178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SzPts val="900"/>
                <a:buFont typeface="Arial"/>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162" name="Shape 162"/>
          <p:cNvGrpSpPr/>
          <p:nvPr/>
        </p:nvGrpSpPr>
        <p:grpSpPr>
          <a:xfrm>
            <a:off x="6183115" y="2898250"/>
            <a:ext cx="2276143" cy="31756349"/>
            <a:chOff x="0" y="0"/>
            <a:chExt cx="2329883" cy="32462042"/>
          </a:xfrm>
        </p:grpSpPr>
        <p:sp>
          <p:nvSpPr>
            <p:cNvPr id="163" name="Shape 163"/>
            <p:cNvSpPr/>
            <p:nvPr/>
          </p:nvSpPr>
          <p:spPr>
            <a:xfrm>
              <a:off x="0" y="0"/>
              <a:ext cx="2329883" cy="1463076"/>
            </a:xfrm>
            <a:custGeom>
              <a:pathLst>
                <a:path extrusionOk="0" h="120000" w="12000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anchorCtr="0" anchor="t" bIns="44675" lIns="44675" spcFirstLastPara="1" rIns="44675" wrap="square" tIns="44675">
              <a:noAutofit/>
            </a:bodyPr>
            <a:lstStyle/>
            <a:p>
              <a:pPr indent="0" lvl="0" marL="0" marR="0" rtl="0" algn="l">
                <a:lnSpc>
                  <a:spcPct val="133333"/>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Shape 164"/>
            <p:cNvSpPr/>
            <p:nvPr/>
          </p:nvSpPr>
          <p:spPr>
            <a:xfrm>
              <a:off x="0" y="0"/>
              <a:ext cx="12700" cy="32462042"/>
            </a:xfrm>
            <a:prstGeom prst="rect">
              <a:avLst/>
            </a:prstGeom>
            <a:noFill/>
            <a:ln>
              <a:noFill/>
            </a:ln>
          </p:spPr>
          <p:txBody>
            <a:bodyPr anchorCtr="0" anchor="t" bIns="196625" lIns="196625" spcFirstLastPara="1" rIns="196625" wrap="square" tIns="196625">
              <a:noAutofit/>
            </a:bodyPr>
            <a:lstStyle/>
            <a:p>
              <a:pPr indent="0" lvl="0" marL="0" marR="0" rtl="0" algn="l">
                <a:lnSpc>
                  <a:spcPct val="133333"/>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sp>
        <p:nvSpPr>
          <p:cNvPr id="165" name="Shape 165"/>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bg>
      <p:bgPr>
        <a:solidFill>
          <a:srgbClr val="FFFFFF"/>
        </a:solidFill>
      </p:bgPr>
    </p:bg>
    <p:spTree>
      <p:nvGrpSpPr>
        <p:cNvPr id="166" name="Shape 166"/>
        <p:cNvGrpSpPr/>
        <p:nvPr/>
      </p:nvGrpSpPr>
      <p:grpSpPr>
        <a:xfrm>
          <a:off x="0" y="0"/>
          <a:ext cx="0" cy="0"/>
          <a:chOff x="0" y="0"/>
          <a:chExt cx="0" cy="0"/>
        </a:xfrm>
      </p:grpSpPr>
      <p:cxnSp>
        <p:nvCxnSpPr>
          <p:cNvPr id="167" name="Shape 167"/>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168" name="Shape 168"/>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grpSp>
        <p:nvGrpSpPr>
          <p:cNvPr id="169" name="Shape 169"/>
          <p:cNvGrpSpPr/>
          <p:nvPr/>
        </p:nvGrpSpPr>
        <p:grpSpPr>
          <a:xfrm>
            <a:off x="973665" y="2204995"/>
            <a:ext cx="893240" cy="894453"/>
            <a:chOff x="0" y="0"/>
            <a:chExt cx="914329" cy="914329"/>
          </a:xfrm>
        </p:grpSpPr>
        <p:pic>
          <p:nvPicPr>
            <p:cNvPr id="170" name="Shape 170"/>
            <p:cNvPicPr preferRelativeResize="0"/>
            <p:nvPr/>
          </p:nvPicPr>
          <p:blipFill rotWithShape="1">
            <a:blip r:embed="rId2">
              <a:alphaModFix/>
            </a:blip>
            <a:srcRect b="0" l="0" r="0" t="0"/>
            <a:stretch/>
          </p:blipFill>
          <p:spPr>
            <a:xfrm>
              <a:off x="0" y="0"/>
              <a:ext cx="914329" cy="914329"/>
            </a:xfrm>
            <a:prstGeom prst="rect">
              <a:avLst/>
            </a:prstGeom>
            <a:noFill/>
            <a:ln>
              <a:noFill/>
            </a:ln>
          </p:spPr>
        </p:pic>
        <p:sp>
          <p:nvSpPr>
            <p:cNvPr id="171" name="Shape 171"/>
            <p:cNvSpPr/>
            <p:nvPr/>
          </p:nvSpPr>
          <p:spPr>
            <a:xfrm>
              <a:off x="64008" y="310831"/>
              <a:ext cx="777169" cy="329325"/>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EXERCISE</a:t>
              </a:r>
              <a:endParaRPr sz="1400"/>
            </a:p>
          </p:txBody>
        </p:sp>
      </p:grpSp>
      <p:sp>
        <p:nvSpPr>
          <p:cNvPr id="172" name="Shape 172"/>
          <p:cNvSpPr/>
          <p:nvPr/>
        </p:nvSpPr>
        <p:spPr>
          <a:xfrm>
            <a:off x="2751276" y="2105786"/>
            <a:ext cx="2626290"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TIMING</a:t>
            </a:r>
            <a:endParaRPr sz="1400"/>
          </a:p>
        </p:txBody>
      </p:sp>
      <p:sp>
        <p:nvSpPr>
          <p:cNvPr id="173" name="Shape 173"/>
          <p:cNvSpPr/>
          <p:nvPr/>
        </p:nvSpPr>
        <p:spPr>
          <a:xfrm>
            <a:off x="2751276" y="3602678"/>
            <a:ext cx="2626290"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DELIVERABLE</a:t>
            </a:r>
            <a:endParaRPr sz="1400"/>
          </a:p>
        </p:txBody>
      </p:sp>
      <p:sp>
        <p:nvSpPr>
          <p:cNvPr id="174" name="Shape 174"/>
          <p:cNvSpPr/>
          <p:nvPr/>
        </p:nvSpPr>
        <p:spPr>
          <a:xfrm>
            <a:off x="2751276" y="1387071"/>
            <a:ext cx="2626290"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KEY OBJECTIVE(S)</a:t>
            </a:r>
            <a:endParaRPr sz="1400"/>
          </a:p>
        </p:txBody>
      </p:sp>
      <p:cxnSp>
        <p:nvCxnSpPr>
          <p:cNvPr id="175" name="Shape 175"/>
          <p:cNvCxnSpPr/>
          <p:nvPr/>
        </p:nvCxnSpPr>
        <p:spPr>
          <a:xfrm flipH="1" rot="10800000">
            <a:off x="2270149" y="1270446"/>
            <a:ext cx="1" cy="3120556"/>
          </a:xfrm>
          <a:prstGeom prst="straightConnector1">
            <a:avLst/>
          </a:prstGeom>
          <a:noFill/>
          <a:ln cap="flat" cmpd="sng" w="12700">
            <a:solidFill>
              <a:srgbClr val="EAEAEA"/>
            </a:solidFill>
            <a:prstDash val="solid"/>
            <a:miter lim="8000"/>
            <a:headEnd len="sm" w="sm" type="none"/>
            <a:tailEnd len="sm" w="sm" type="none"/>
          </a:ln>
        </p:spPr>
      </p:cxnSp>
      <p:sp>
        <p:nvSpPr>
          <p:cNvPr id="176" name="Shape 176"/>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p:cSld name="Q&amp;A">
    <p:bg>
      <p:bgPr>
        <a:solidFill>
          <a:srgbClr val="FFDB00"/>
        </a:solidFill>
      </p:bgPr>
    </p:bg>
    <p:spTree>
      <p:nvGrpSpPr>
        <p:cNvPr id="177" name="Shape 177"/>
        <p:cNvGrpSpPr/>
        <p:nvPr/>
      </p:nvGrpSpPr>
      <p:grpSpPr>
        <a:xfrm>
          <a:off x="0" y="0"/>
          <a:ext cx="0" cy="0"/>
          <a:chOff x="0" y="0"/>
          <a:chExt cx="0" cy="0"/>
        </a:xfrm>
      </p:grpSpPr>
      <p:sp>
        <p:nvSpPr>
          <p:cNvPr id="178" name="Shape 178"/>
          <p:cNvSpPr/>
          <p:nvPr/>
        </p:nvSpPr>
        <p:spPr>
          <a:xfrm>
            <a:off x="446635" y="1037644"/>
            <a:ext cx="8253721" cy="1195014"/>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Arial"/>
              <a:buNone/>
            </a:pPr>
            <a:r>
              <a:rPr b="1" i="0" lang="en" sz="8400" u="none" cap="none" strike="noStrike">
                <a:solidFill>
                  <a:srgbClr val="FFFFFF"/>
                </a:solidFill>
                <a:latin typeface="Arial"/>
                <a:ea typeface="Arial"/>
                <a:cs typeface="Arial"/>
                <a:sym typeface="Arial"/>
              </a:rPr>
              <a:t>Q&amp;A</a:t>
            </a:r>
            <a:endParaRPr sz="1400"/>
          </a:p>
        </p:txBody>
      </p:sp>
      <p:sp>
        <p:nvSpPr>
          <p:cNvPr id="179" name="Shape 179"/>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p:cSld name="Exit Tickets">
    <p:bg>
      <p:bgPr>
        <a:solidFill>
          <a:srgbClr val="FFAFC0"/>
        </a:solidFill>
      </p:bgPr>
    </p:bg>
    <p:spTree>
      <p:nvGrpSpPr>
        <p:cNvPr id="180" name="Shape 180"/>
        <p:cNvGrpSpPr/>
        <p:nvPr/>
      </p:nvGrpSpPr>
      <p:grpSpPr>
        <a:xfrm>
          <a:off x="0" y="0"/>
          <a:ext cx="0" cy="0"/>
          <a:chOff x="0" y="0"/>
          <a:chExt cx="0" cy="0"/>
        </a:xfrm>
      </p:grpSpPr>
      <p:sp>
        <p:nvSpPr>
          <p:cNvPr id="181" name="Shape 181"/>
          <p:cNvSpPr/>
          <p:nvPr/>
        </p:nvSpPr>
        <p:spPr>
          <a:xfrm>
            <a:off x="446635" y="1037644"/>
            <a:ext cx="8253721" cy="1195014"/>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Arial"/>
              <a:buNone/>
            </a:pPr>
            <a:r>
              <a:rPr b="1" i="0" lang="en" sz="8400" u="none" cap="none" strike="noStrike">
                <a:solidFill>
                  <a:srgbClr val="FFFFFF"/>
                </a:solidFill>
                <a:latin typeface="Arial"/>
                <a:ea typeface="Arial"/>
                <a:cs typeface="Arial"/>
                <a:sym typeface="Arial"/>
              </a:rPr>
              <a:t>EXIT TICKETS</a:t>
            </a:r>
            <a:endParaRPr sz="1400"/>
          </a:p>
        </p:txBody>
      </p:sp>
      <p:sp>
        <p:nvSpPr>
          <p:cNvPr id="182" name="Shape 182"/>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bg>
      <p:bgPr>
        <a:solidFill>
          <a:srgbClr val="FFFFFF"/>
        </a:solidFill>
      </p:bgPr>
    </p:bg>
    <p:spTree>
      <p:nvGrpSpPr>
        <p:cNvPr id="183" name="Shape 183"/>
        <p:cNvGrpSpPr/>
        <p:nvPr/>
      </p:nvGrpSpPr>
      <p:grpSpPr>
        <a:xfrm>
          <a:off x="0" y="0"/>
          <a:ext cx="0" cy="0"/>
          <a:chOff x="0" y="0"/>
          <a:chExt cx="0" cy="0"/>
        </a:xfrm>
      </p:grpSpPr>
      <p:cxnSp>
        <p:nvCxnSpPr>
          <p:cNvPr id="184" name="Shape 184"/>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185" name="Shape 185"/>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grpSp>
        <p:nvGrpSpPr>
          <p:cNvPr id="186" name="Shape 186"/>
          <p:cNvGrpSpPr/>
          <p:nvPr/>
        </p:nvGrpSpPr>
        <p:grpSpPr>
          <a:xfrm>
            <a:off x="973665" y="2204995"/>
            <a:ext cx="893240" cy="894453"/>
            <a:chOff x="0" y="0"/>
            <a:chExt cx="914329" cy="914329"/>
          </a:xfrm>
        </p:grpSpPr>
        <p:pic>
          <p:nvPicPr>
            <p:cNvPr id="187" name="Shape 187"/>
            <p:cNvPicPr preferRelativeResize="0"/>
            <p:nvPr/>
          </p:nvPicPr>
          <p:blipFill rotWithShape="1">
            <a:blip r:embed="rId2">
              <a:alphaModFix/>
            </a:blip>
            <a:srcRect b="0" l="0" r="0" t="0"/>
            <a:stretch/>
          </p:blipFill>
          <p:spPr>
            <a:xfrm>
              <a:off x="0" y="0"/>
              <a:ext cx="914329" cy="914329"/>
            </a:xfrm>
            <a:prstGeom prst="rect">
              <a:avLst/>
            </a:prstGeom>
            <a:noFill/>
            <a:ln>
              <a:noFill/>
            </a:ln>
          </p:spPr>
        </p:pic>
        <p:sp>
          <p:nvSpPr>
            <p:cNvPr id="188" name="Shape 188"/>
            <p:cNvSpPr/>
            <p:nvPr/>
          </p:nvSpPr>
          <p:spPr>
            <a:xfrm>
              <a:off x="64008" y="310831"/>
              <a:ext cx="777169" cy="329325"/>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SzPts val="1300"/>
                <a:buFont typeface="Arial"/>
                <a:buNone/>
              </a:pPr>
              <a:r>
                <a:rPr b="1" i="0" lang="en" sz="1300" u="none" cap="none" strike="noStrike">
                  <a:solidFill>
                    <a:srgbClr val="FFFFFF"/>
                  </a:solidFill>
                  <a:latin typeface="Arial"/>
                  <a:ea typeface="Arial"/>
                  <a:cs typeface="Arial"/>
                  <a:sym typeface="Arial"/>
                </a:rPr>
                <a:t>EXERCISE</a:t>
              </a:r>
              <a:endParaRPr sz="1400"/>
            </a:p>
          </p:txBody>
        </p:sp>
      </p:grpSp>
      <p:cxnSp>
        <p:nvCxnSpPr>
          <p:cNvPr id="189" name="Shape 189"/>
          <p:cNvCxnSpPr/>
          <p:nvPr/>
        </p:nvCxnSpPr>
        <p:spPr>
          <a:xfrm flipH="1" rot="10800000">
            <a:off x="2270149" y="1270446"/>
            <a:ext cx="1" cy="3120556"/>
          </a:xfrm>
          <a:prstGeom prst="straightConnector1">
            <a:avLst/>
          </a:prstGeom>
          <a:noFill/>
          <a:ln cap="flat" cmpd="sng" w="12700">
            <a:solidFill>
              <a:srgbClr val="EAEAEA"/>
            </a:solidFill>
            <a:prstDash val="solid"/>
            <a:miter lim="8000"/>
            <a:headEnd len="sm" w="sm" type="none"/>
            <a:tailEnd len="sm" w="sm" type="none"/>
          </a:ln>
        </p:spPr>
      </p:cxnSp>
      <p:sp>
        <p:nvSpPr>
          <p:cNvPr id="190" name="Shape 190"/>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bg>
      <p:bgPr>
        <a:solidFill>
          <a:srgbClr val="FFFFFF"/>
        </a:solidFill>
      </p:bgPr>
    </p:bg>
    <p:spTree>
      <p:nvGrpSpPr>
        <p:cNvPr id="191" name="Shape 191"/>
        <p:cNvGrpSpPr/>
        <p:nvPr/>
      </p:nvGrpSpPr>
      <p:grpSpPr>
        <a:xfrm>
          <a:off x="0" y="0"/>
          <a:ext cx="0" cy="0"/>
          <a:chOff x="0" y="0"/>
          <a:chExt cx="0" cy="0"/>
        </a:xfrm>
      </p:grpSpPr>
      <p:cxnSp>
        <p:nvCxnSpPr>
          <p:cNvPr id="192" name="Shape 192"/>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193" name="Shape 193"/>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194" name="Shape 194"/>
          <p:cNvSpPr/>
          <p:nvPr/>
        </p:nvSpPr>
        <p:spPr>
          <a:xfrm>
            <a:off x="446634" y="1681701"/>
            <a:ext cx="2626291"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SUMMARY</a:t>
            </a:r>
            <a:endParaRPr sz="1400"/>
          </a:p>
        </p:txBody>
      </p:sp>
      <p:sp>
        <p:nvSpPr>
          <p:cNvPr id="195" name="Shape 195"/>
          <p:cNvSpPr/>
          <p:nvPr/>
        </p:nvSpPr>
        <p:spPr>
          <a:xfrm>
            <a:off x="6074246" y="1681701"/>
            <a:ext cx="2626291" cy="19309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KEY CHALLENGE / QUESTION</a:t>
            </a:r>
            <a:endParaRPr sz="1400"/>
          </a:p>
        </p:txBody>
      </p:sp>
      <p:sp>
        <p:nvSpPr>
          <p:cNvPr id="196" name="Shape 196"/>
          <p:cNvSpPr txBox="1"/>
          <p:nvPr>
            <p:ph idx="12" type="sldNum"/>
          </p:nvPr>
        </p:nvSpPr>
        <p:spPr>
          <a:xfrm>
            <a:off x="8450349" y="509930"/>
            <a:ext cx="334228" cy="321882"/>
          </a:xfrm>
          <a:prstGeom prst="rect">
            <a:avLst/>
          </a:prstGeom>
          <a:noFill/>
          <a:ln>
            <a:noFill/>
          </a:ln>
        </p:spPr>
        <p:txBody>
          <a:bodyPr anchorCtr="0" anchor="ctr" bIns="64300" lIns="64300" spcFirstLastPara="1" rIns="64300" wrap="square" tIns="643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showMasterSp="0">
  <p:cSld name="Content: Full Page Image 2">
    <p:bg>
      <p:bgPr>
        <a:solidFill>
          <a:srgbClr val="FFFFFF"/>
        </a:solidFill>
      </p:bgPr>
    </p:bg>
    <p:spTree>
      <p:nvGrpSpPr>
        <p:cNvPr id="197" name="Shape 197"/>
        <p:cNvGrpSpPr/>
        <p:nvPr/>
      </p:nvGrpSpPr>
      <p:grpSpPr>
        <a:xfrm>
          <a:off x="0" y="0"/>
          <a:ext cx="0" cy="0"/>
          <a:chOff x="0" y="0"/>
          <a:chExt cx="0" cy="0"/>
        </a:xfrm>
      </p:grpSpPr>
      <p:cxnSp>
        <p:nvCxnSpPr>
          <p:cNvPr id="198" name="Shape 198"/>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199" name="Shape 199"/>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200" name="Shape 200"/>
          <p:cNvSpPr txBox="1"/>
          <p:nvPr>
            <p:ph idx="1" type="body"/>
          </p:nvPr>
        </p:nvSpPr>
        <p:spPr>
          <a:xfrm>
            <a:off x="223316" y="223630"/>
            <a:ext cx="8700669" cy="4696239"/>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01" name="Shape 201"/>
          <p:cNvSpPr txBox="1"/>
          <p:nvPr>
            <p:ph type="title"/>
          </p:nvPr>
        </p:nvSpPr>
        <p:spPr>
          <a:xfrm>
            <a:off x="446635" y="1037644"/>
            <a:ext cx="8253721" cy="1055350"/>
          </a:xfrm>
          <a:prstGeom prst="rect">
            <a:avLst/>
          </a:prstGeom>
          <a:noFill/>
          <a:ln>
            <a:noFill/>
          </a:ln>
        </p:spPr>
        <p:txBody>
          <a:bodyPr anchorCtr="0" anchor="t" bIns="89350" lIns="89350" spcFirstLastPara="1" rIns="89350" wrap="square" tIns="89350"/>
          <a:lstStyle>
            <a:lvl1pPr lvl="0"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lvl="1"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202" name="Shape 202"/>
          <p:cNvSpPr txBox="1"/>
          <p:nvPr>
            <p:ph idx="12" type="sldNum"/>
          </p:nvPr>
        </p:nvSpPr>
        <p:spPr>
          <a:xfrm>
            <a:off x="8450349" y="509930"/>
            <a:ext cx="334228" cy="321882"/>
          </a:xfrm>
          <a:prstGeom prst="rect">
            <a:avLst/>
          </a:prstGeom>
          <a:noFill/>
          <a:ln>
            <a:noFill/>
          </a:ln>
        </p:spPr>
        <p:txBody>
          <a:bodyPr anchorCtr="0" anchor="ctr" bIns="64300" lIns="64300" spcFirstLastPara="1" rIns="64300" wrap="square" tIns="643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bg>
      <p:bgPr>
        <a:solidFill>
          <a:srgbClr val="FFFFFF"/>
        </a:solidFill>
      </p:bgPr>
    </p:bg>
    <p:spTree>
      <p:nvGrpSpPr>
        <p:cNvPr id="203" name="Shape 203"/>
        <p:cNvGrpSpPr/>
        <p:nvPr/>
      </p:nvGrpSpPr>
      <p:grpSpPr>
        <a:xfrm>
          <a:off x="0" y="0"/>
          <a:ext cx="0" cy="0"/>
          <a:chOff x="0" y="0"/>
          <a:chExt cx="0" cy="0"/>
        </a:xfrm>
      </p:grpSpPr>
      <p:cxnSp>
        <p:nvCxnSpPr>
          <p:cNvPr id="204" name="Shape 204"/>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05" name="Shape 205"/>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pic>
        <p:nvPicPr>
          <p:cNvPr id="206" name="Shape 206"/>
          <p:cNvPicPr preferRelativeResize="0"/>
          <p:nvPr/>
        </p:nvPicPr>
        <p:blipFill rotWithShape="1">
          <a:blip r:embed="rId2">
            <a:alphaModFix/>
          </a:blip>
          <a:srcRect b="0" l="0" r="0" t="0"/>
          <a:stretch/>
        </p:blipFill>
        <p:spPr>
          <a:xfrm>
            <a:off x="2331437" y="1095492"/>
            <a:ext cx="4474454" cy="3626865"/>
          </a:xfrm>
          <a:prstGeom prst="rect">
            <a:avLst/>
          </a:prstGeom>
          <a:noFill/>
          <a:ln>
            <a:noFill/>
          </a:ln>
        </p:spPr>
      </p:pic>
      <p:sp>
        <p:nvSpPr>
          <p:cNvPr id="207" name="Shape 207"/>
          <p:cNvSpPr txBox="1"/>
          <p:nvPr>
            <p:ph idx="1" type="body"/>
          </p:nvPr>
        </p:nvSpPr>
        <p:spPr>
          <a:xfrm>
            <a:off x="2536890" y="1270220"/>
            <a:ext cx="4100191" cy="2316718"/>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08" name="Shape 208"/>
          <p:cNvSpPr txBox="1"/>
          <p:nvPr>
            <p:ph idx="12" type="sldNum"/>
          </p:nvPr>
        </p:nvSpPr>
        <p:spPr>
          <a:xfrm>
            <a:off x="8450349" y="509930"/>
            <a:ext cx="334228" cy="321882"/>
          </a:xfrm>
          <a:prstGeom prst="rect">
            <a:avLst/>
          </a:prstGeom>
          <a:noFill/>
          <a:ln>
            <a:noFill/>
          </a:ln>
        </p:spPr>
        <p:txBody>
          <a:bodyPr anchorCtr="0" anchor="ctr" bIns="64300" lIns="64300" spcFirstLastPara="1" rIns="64300" wrap="square" tIns="643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bg>
      <p:bgPr>
        <a:solidFill>
          <a:srgbClr val="FFFFFF"/>
        </a:solidFill>
      </p:bgPr>
    </p:bg>
    <p:spTree>
      <p:nvGrpSpPr>
        <p:cNvPr id="209" name="Shape 209"/>
        <p:cNvGrpSpPr/>
        <p:nvPr/>
      </p:nvGrpSpPr>
      <p:grpSpPr>
        <a:xfrm>
          <a:off x="0" y="0"/>
          <a:ext cx="0" cy="0"/>
          <a:chOff x="0" y="0"/>
          <a:chExt cx="0" cy="0"/>
        </a:xfrm>
      </p:grpSpPr>
      <p:cxnSp>
        <p:nvCxnSpPr>
          <p:cNvPr id="210" name="Shape 210"/>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11" name="Shape 211"/>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pic>
        <p:nvPicPr>
          <p:cNvPr id="212" name="Shape 212"/>
          <p:cNvPicPr preferRelativeResize="0"/>
          <p:nvPr/>
        </p:nvPicPr>
        <p:blipFill rotWithShape="1">
          <a:blip r:embed="rId2">
            <a:alphaModFix/>
          </a:blip>
          <a:srcRect b="0" l="0" r="0" t="0"/>
          <a:stretch/>
        </p:blipFill>
        <p:spPr>
          <a:xfrm>
            <a:off x="1965755" y="1096068"/>
            <a:ext cx="5154693" cy="3607229"/>
          </a:xfrm>
          <a:prstGeom prst="rect">
            <a:avLst/>
          </a:prstGeom>
          <a:noFill/>
          <a:ln>
            <a:noFill/>
          </a:ln>
        </p:spPr>
      </p:pic>
      <p:sp>
        <p:nvSpPr>
          <p:cNvPr id="213" name="Shape 213"/>
          <p:cNvSpPr txBox="1"/>
          <p:nvPr>
            <p:ph idx="1" type="body"/>
          </p:nvPr>
        </p:nvSpPr>
        <p:spPr>
          <a:xfrm>
            <a:off x="2644083" y="1297055"/>
            <a:ext cx="3832023" cy="2388326"/>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14" name="Shape 214"/>
          <p:cNvSpPr txBox="1"/>
          <p:nvPr>
            <p:ph idx="12" type="sldNum"/>
          </p:nvPr>
        </p:nvSpPr>
        <p:spPr>
          <a:xfrm>
            <a:off x="8450349" y="509930"/>
            <a:ext cx="334228" cy="321882"/>
          </a:xfrm>
          <a:prstGeom prst="rect">
            <a:avLst/>
          </a:prstGeom>
          <a:noFill/>
          <a:ln>
            <a:noFill/>
          </a:ln>
        </p:spPr>
        <p:txBody>
          <a:bodyPr anchorCtr="0" anchor="ctr" bIns="64300" lIns="64300" spcFirstLastPara="1" rIns="64300" wrap="square" tIns="643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bg>
      <p:bgPr>
        <a:solidFill>
          <a:srgbClr val="FFFFFF"/>
        </a:solidFill>
      </p:bgPr>
    </p:bg>
    <p:spTree>
      <p:nvGrpSpPr>
        <p:cNvPr id="215" name="Shape 215"/>
        <p:cNvGrpSpPr/>
        <p:nvPr/>
      </p:nvGrpSpPr>
      <p:grpSpPr>
        <a:xfrm>
          <a:off x="0" y="0"/>
          <a:ext cx="0" cy="0"/>
          <a:chOff x="0" y="0"/>
          <a:chExt cx="0" cy="0"/>
        </a:xfrm>
      </p:grpSpPr>
      <p:cxnSp>
        <p:nvCxnSpPr>
          <p:cNvPr id="216" name="Shape 216"/>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17" name="Shape 217"/>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pic>
        <p:nvPicPr>
          <p:cNvPr id="218" name="Shape 218"/>
          <p:cNvPicPr preferRelativeResize="0"/>
          <p:nvPr/>
        </p:nvPicPr>
        <p:blipFill rotWithShape="1">
          <a:blip r:embed="rId2">
            <a:alphaModFix/>
          </a:blip>
          <a:srcRect b="0" l="0" r="0" t="0"/>
          <a:stretch/>
        </p:blipFill>
        <p:spPr>
          <a:xfrm>
            <a:off x="2206380" y="1064481"/>
            <a:ext cx="4814720" cy="3766372"/>
          </a:xfrm>
          <a:prstGeom prst="rect">
            <a:avLst/>
          </a:prstGeom>
          <a:noFill/>
          <a:ln>
            <a:noFill/>
          </a:ln>
        </p:spPr>
      </p:pic>
      <p:sp>
        <p:nvSpPr>
          <p:cNvPr id="219" name="Shape 219"/>
          <p:cNvSpPr txBox="1"/>
          <p:nvPr>
            <p:ph idx="1" type="body"/>
          </p:nvPr>
        </p:nvSpPr>
        <p:spPr>
          <a:xfrm>
            <a:off x="2688748" y="1475959"/>
            <a:ext cx="3823229" cy="2880197"/>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20" name="Shape 220"/>
          <p:cNvSpPr txBox="1"/>
          <p:nvPr>
            <p:ph idx="12" type="sldNum"/>
          </p:nvPr>
        </p:nvSpPr>
        <p:spPr>
          <a:xfrm>
            <a:off x="8450349" y="509930"/>
            <a:ext cx="334228" cy="321882"/>
          </a:xfrm>
          <a:prstGeom prst="rect">
            <a:avLst/>
          </a:prstGeom>
          <a:noFill/>
          <a:ln>
            <a:noFill/>
          </a:ln>
        </p:spPr>
        <p:txBody>
          <a:bodyPr anchorCtr="0" anchor="ctr" bIns="64300" lIns="64300" spcFirstLastPara="1" rIns="64300" wrap="square" tIns="643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bg>
      <p:bgPr>
        <a:solidFill>
          <a:srgbClr val="FFFFFF"/>
        </a:solidFill>
      </p:bgPr>
    </p:bg>
    <p:spTree>
      <p:nvGrpSpPr>
        <p:cNvPr id="221" name="Shape 221"/>
        <p:cNvGrpSpPr/>
        <p:nvPr/>
      </p:nvGrpSpPr>
      <p:grpSpPr>
        <a:xfrm>
          <a:off x="0" y="0"/>
          <a:ext cx="0" cy="0"/>
          <a:chOff x="0" y="0"/>
          <a:chExt cx="0" cy="0"/>
        </a:xfrm>
      </p:grpSpPr>
      <p:cxnSp>
        <p:nvCxnSpPr>
          <p:cNvPr id="222" name="Shape 222"/>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23" name="Shape 223"/>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pic>
        <p:nvPicPr>
          <p:cNvPr id="224" name="Shape 224"/>
          <p:cNvPicPr preferRelativeResize="0"/>
          <p:nvPr/>
        </p:nvPicPr>
        <p:blipFill rotWithShape="1">
          <a:blip r:embed="rId2">
            <a:alphaModFix/>
          </a:blip>
          <a:srcRect b="0" l="0" r="0" t="0"/>
          <a:stretch/>
        </p:blipFill>
        <p:spPr>
          <a:xfrm>
            <a:off x="714616" y="925269"/>
            <a:ext cx="2844343" cy="4261091"/>
          </a:xfrm>
          <a:prstGeom prst="rect">
            <a:avLst/>
          </a:prstGeom>
          <a:noFill/>
          <a:ln>
            <a:noFill/>
          </a:ln>
        </p:spPr>
      </p:pic>
      <p:pic>
        <p:nvPicPr>
          <p:cNvPr id="225" name="Shape 225"/>
          <p:cNvPicPr preferRelativeResize="0"/>
          <p:nvPr/>
        </p:nvPicPr>
        <p:blipFill rotWithShape="1">
          <a:blip r:embed="rId3">
            <a:alphaModFix/>
          </a:blip>
          <a:srcRect b="0" l="0" r="0" t="0"/>
          <a:stretch/>
        </p:blipFill>
        <p:spPr>
          <a:xfrm>
            <a:off x="3287240" y="966082"/>
            <a:ext cx="2599328" cy="3878916"/>
          </a:xfrm>
          <a:prstGeom prst="rect">
            <a:avLst/>
          </a:prstGeom>
          <a:noFill/>
          <a:ln>
            <a:noFill/>
          </a:ln>
        </p:spPr>
      </p:pic>
      <p:pic>
        <p:nvPicPr>
          <p:cNvPr id="226" name="Shape 226"/>
          <p:cNvPicPr preferRelativeResize="0"/>
          <p:nvPr/>
        </p:nvPicPr>
        <p:blipFill rotWithShape="1">
          <a:blip r:embed="rId4">
            <a:alphaModFix/>
          </a:blip>
          <a:srcRect b="0" l="0" r="0" t="0"/>
          <a:stretch/>
        </p:blipFill>
        <p:spPr>
          <a:xfrm>
            <a:off x="5984918" y="957138"/>
            <a:ext cx="2099040" cy="3840227"/>
          </a:xfrm>
          <a:prstGeom prst="rect">
            <a:avLst/>
          </a:prstGeom>
          <a:noFill/>
          <a:ln>
            <a:noFill/>
          </a:ln>
        </p:spPr>
      </p:pic>
      <p:sp>
        <p:nvSpPr>
          <p:cNvPr id="227" name="Shape 227"/>
          <p:cNvSpPr/>
          <p:nvPr/>
        </p:nvSpPr>
        <p:spPr>
          <a:xfrm>
            <a:off x="3975059" y="2701456"/>
            <a:ext cx="1201336" cy="186257"/>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Drag an object here</a:t>
            </a:r>
            <a:endParaRPr sz="1400"/>
          </a:p>
        </p:txBody>
      </p:sp>
      <p:sp>
        <p:nvSpPr>
          <p:cNvPr id="228" name="Shape 228"/>
          <p:cNvSpPr/>
          <p:nvPr/>
        </p:nvSpPr>
        <p:spPr>
          <a:xfrm>
            <a:off x="6458353" y="2701456"/>
            <a:ext cx="1201336" cy="186257"/>
          </a:xfrm>
          <a:prstGeom prst="rect">
            <a:avLst/>
          </a:prstGeom>
          <a:noFill/>
          <a:ln>
            <a:noFill/>
          </a:ln>
        </p:spPr>
        <p:txBody>
          <a:bodyPr anchorCtr="0" anchor="t" bIns="26800" lIns="26800" spcFirstLastPara="1" rIns="26800" wrap="square" tIns="268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Drag an object here</a:t>
            </a:r>
            <a:endParaRPr sz="1400"/>
          </a:p>
        </p:txBody>
      </p:sp>
      <p:sp>
        <p:nvSpPr>
          <p:cNvPr id="229" name="Shape 229"/>
          <p:cNvSpPr txBox="1"/>
          <p:nvPr>
            <p:ph idx="1" type="body"/>
          </p:nvPr>
        </p:nvSpPr>
        <p:spPr>
          <a:xfrm>
            <a:off x="1295243" y="1395453"/>
            <a:ext cx="1625716" cy="2790977"/>
          </a:xfrm>
          <a:prstGeom prst="rect">
            <a:avLst/>
          </a:prstGeom>
          <a:noFill/>
          <a:ln>
            <a:noFill/>
          </a:ln>
        </p:spPr>
        <p:txBody>
          <a:bodyPr anchorCtr="0" anchor="ctr" bIns="89350" lIns="89350" spcFirstLastPara="1" rIns="89350" wrap="square" tIns="89350"/>
          <a:lstStyle>
            <a:lvl1pPr indent="-228600" lvl="0" marL="45720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30" name="Shape 230"/>
          <p:cNvSpPr txBox="1"/>
          <p:nvPr>
            <p:ph idx="12" type="sldNum"/>
          </p:nvPr>
        </p:nvSpPr>
        <p:spPr>
          <a:xfrm>
            <a:off x="8450349" y="509930"/>
            <a:ext cx="334228" cy="321882"/>
          </a:xfrm>
          <a:prstGeom prst="rect">
            <a:avLst/>
          </a:prstGeom>
          <a:noFill/>
          <a:ln>
            <a:noFill/>
          </a:ln>
        </p:spPr>
        <p:txBody>
          <a:bodyPr anchorCtr="0" anchor="ctr" bIns="64300" lIns="64300" spcFirstLastPara="1" rIns="64300" wrap="square" tIns="643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p:cSld name="Discussion">
    <p:bg>
      <p:bgPr>
        <a:solidFill>
          <a:srgbClr val="000000"/>
        </a:solidFill>
      </p:bgPr>
    </p:bg>
    <p:spTree>
      <p:nvGrpSpPr>
        <p:cNvPr id="231" name="Shape 231"/>
        <p:cNvGrpSpPr/>
        <p:nvPr/>
      </p:nvGrpSpPr>
      <p:grpSpPr>
        <a:xfrm>
          <a:off x="0" y="0"/>
          <a:ext cx="0" cy="0"/>
          <a:chOff x="0" y="0"/>
          <a:chExt cx="0" cy="0"/>
        </a:xfrm>
      </p:grpSpPr>
      <p:sp>
        <p:nvSpPr>
          <p:cNvPr id="232" name="Shape 232"/>
          <p:cNvSpPr/>
          <p:nvPr/>
        </p:nvSpPr>
        <p:spPr>
          <a:xfrm>
            <a:off x="446635" y="1037644"/>
            <a:ext cx="8253721" cy="228556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Arial"/>
              <a:buNone/>
            </a:pPr>
            <a:r>
              <a:rPr b="1" i="0" lang="en" sz="8400" u="none" cap="none" strike="noStrike">
                <a:solidFill>
                  <a:srgbClr val="FFFFFF"/>
                </a:solidFill>
                <a:latin typeface="Arial"/>
                <a:ea typeface="Arial"/>
                <a:cs typeface="Arial"/>
                <a:sym typeface="Arial"/>
              </a:rPr>
              <a:t>DISCUSSION TIME</a:t>
            </a:r>
            <a:endParaRPr sz="1400"/>
          </a:p>
        </p:txBody>
      </p:sp>
      <p:sp>
        <p:nvSpPr>
          <p:cNvPr id="233" name="Shape 233"/>
          <p:cNvSpPr txBox="1"/>
          <p:nvPr>
            <p:ph idx="12" type="sldNum"/>
          </p:nvPr>
        </p:nvSpPr>
        <p:spPr>
          <a:xfrm>
            <a:off x="8461779" y="509930"/>
            <a:ext cx="334228" cy="321882"/>
          </a:xfrm>
          <a:prstGeom prst="rect">
            <a:avLst/>
          </a:prstGeom>
          <a:noFill/>
          <a:ln>
            <a:noFill/>
          </a:ln>
        </p:spPr>
        <p:txBody>
          <a:bodyPr anchorCtr="0" anchor="ctr" bIns="64300" lIns="64300" spcFirstLastPara="1" rIns="64300" wrap="square" tIns="643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bg>
      <p:bgPr>
        <a:solidFill>
          <a:srgbClr val="FFFFFF"/>
        </a:solidFill>
      </p:bgPr>
    </p:bg>
    <p:spTree>
      <p:nvGrpSpPr>
        <p:cNvPr id="234" name="Shape 234"/>
        <p:cNvGrpSpPr/>
        <p:nvPr/>
      </p:nvGrpSpPr>
      <p:grpSpPr>
        <a:xfrm>
          <a:off x="0" y="0"/>
          <a:ext cx="0" cy="0"/>
          <a:chOff x="0" y="0"/>
          <a:chExt cx="0" cy="0"/>
        </a:xfrm>
      </p:grpSpPr>
      <p:cxnSp>
        <p:nvCxnSpPr>
          <p:cNvPr id="235" name="Shape 235"/>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36" name="Shape 236"/>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237" name="Shape 237"/>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bg>
      <p:bgPr>
        <a:solidFill>
          <a:srgbClr val="FFFFFF"/>
        </a:solidFill>
      </p:bgPr>
    </p:bg>
    <p:spTree>
      <p:nvGrpSpPr>
        <p:cNvPr id="238" name="Shape 238"/>
        <p:cNvGrpSpPr/>
        <p:nvPr/>
      </p:nvGrpSpPr>
      <p:grpSpPr>
        <a:xfrm>
          <a:off x="0" y="0"/>
          <a:ext cx="0" cy="0"/>
          <a:chOff x="0" y="0"/>
          <a:chExt cx="0" cy="0"/>
        </a:xfrm>
      </p:grpSpPr>
      <p:cxnSp>
        <p:nvCxnSpPr>
          <p:cNvPr id="239" name="Shape 239"/>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40" name="Shape 240"/>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241" name="Shape 241"/>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bg>
      <p:bgPr>
        <a:solidFill>
          <a:srgbClr val="FFFFFF"/>
        </a:solidFill>
      </p:bgPr>
    </p:bg>
    <p:spTree>
      <p:nvGrpSpPr>
        <p:cNvPr id="242" name="Shape 242"/>
        <p:cNvGrpSpPr/>
        <p:nvPr/>
      </p:nvGrpSpPr>
      <p:grpSpPr>
        <a:xfrm>
          <a:off x="0" y="0"/>
          <a:ext cx="0" cy="0"/>
          <a:chOff x="0" y="0"/>
          <a:chExt cx="0" cy="0"/>
        </a:xfrm>
      </p:grpSpPr>
      <p:cxnSp>
        <p:nvCxnSpPr>
          <p:cNvPr id="243" name="Shape 243"/>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44" name="Shape 244"/>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245" name="Shape 245"/>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bg>
      <p:bgPr>
        <a:solidFill>
          <a:srgbClr val="FFFFFF"/>
        </a:solidFill>
      </p:bgPr>
    </p:bg>
    <p:spTree>
      <p:nvGrpSpPr>
        <p:cNvPr id="246" name="Shape 246"/>
        <p:cNvGrpSpPr/>
        <p:nvPr/>
      </p:nvGrpSpPr>
      <p:grpSpPr>
        <a:xfrm>
          <a:off x="0" y="0"/>
          <a:ext cx="0" cy="0"/>
          <a:chOff x="0" y="0"/>
          <a:chExt cx="0" cy="0"/>
        </a:xfrm>
      </p:grpSpPr>
      <p:cxnSp>
        <p:nvCxnSpPr>
          <p:cNvPr id="247" name="Shape 247"/>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48" name="Shape 248"/>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249" name="Shape 249"/>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bg>
      <p:bgPr>
        <a:solidFill>
          <a:srgbClr val="FFFFFF"/>
        </a:solidFill>
      </p:bgPr>
    </p:bg>
    <p:spTree>
      <p:nvGrpSpPr>
        <p:cNvPr id="250" name="Shape 250"/>
        <p:cNvGrpSpPr/>
        <p:nvPr/>
      </p:nvGrpSpPr>
      <p:grpSpPr>
        <a:xfrm>
          <a:off x="0" y="0"/>
          <a:ext cx="0" cy="0"/>
          <a:chOff x="0" y="0"/>
          <a:chExt cx="0" cy="0"/>
        </a:xfrm>
      </p:grpSpPr>
      <p:cxnSp>
        <p:nvCxnSpPr>
          <p:cNvPr id="251" name="Shape 251"/>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52" name="Shape 252"/>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sp>
        <p:nvSpPr>
          <p:cNvPr id="253" name="Shape 253"/>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254" name="Shape 254"/>
        <p:cNvGrpSpPr/>
        <p:nvPr/>
      </p:nvGrpSpPr>
      <p:grpSpPr>
        <a:xfrm>
          <a:off x="0" y="0"/>
          <a:ext cx="0" cy="0"/>
          <a:chOff x="0" y="0"/>
          <a:chExt cx="0" cy="0"/>
        </a:xfrm>
      </p:grpSpPr>
      <p:cxnSp>
        <p:nvCxnSpPr>
          <p:cNvPr id="255" name="Shape 255"/>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256" name="Shape 256"/>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cxnSp>
        <p:nvCxnSpPr>
          <p:cNvPr id="257" name="Shape 257"/>
          <p:cNvCxnSpPr/>
          <p:nvPr/>
        </p:nvCxnSpPr>
        <p:spPr>
          <a:xfrm>
            <a:off x="446635" y="447261"/>
            <a:ext cx="8253721" cy="0"/>
          </a:xfrm>
          <a:prstGeom prst="straightConnector1">
            <a:avLst/>
          </a:prstGeom>
          <a:noFill/>
          <a:ln cap="flat" cmpd="sng" w="12700">
            <a:solidFill>
              <a:srgbClr val="FFFFFF"/>
            </a:solidFill>
            <a:prstDash val="solid"/>
            <a:miter lim="8000"/>
            <a:headEnd len="sm" w="sm" type="none"/>
            <a:tailEnd len="sm" w="sm" type="none"/>
          </a:ln>
        </p:spPr>
      </p:cxnSp>
      <p:cxnSp>
        <p:nvCxnSpPr>
          <p:cNvPr id="258" name="Shape 258"/>
          <p:cNvCxnSpPr/>
          <p:nvPr/>
        </p:nvCxnSpPr>
        <p:spPr>
          <a:xfrm>
            <a:off x="446635" y="858741"/>
            <a:ext cx="8253721" cy="1"/>
          </a:xfrm>
          <a:prstGeom prst="straightConnector1">
            <a:avLst/>
          </a:prstGeom>
          <a:noFill/>
          <a:ln cap="flat" cmpd="sng" w="12700">
            <a:solidFill>
              <a:srgbClr val="FFFFFF"/>
            </a:solidFill>
            <a:prstDash val="solid"/>
            <a:miter lim="8000"/>
            <a:headEnd len="sm" w="sm" type="none"/>
            <a:tailEnd len="sm" w="sm" type="none"/>
          </a:ln>
        </p:spPr>
      </p:cxnSp>
      <p:sp>
        <p:nvSpPr>
          <p:cNvPr id="259" name="Shape 259"/>
          <p:cNvSpPr/>
          <p:nvPr/>
        </p:nvSpPr>
        <p:spPr>
          <a:xfrm>
            <a:off x="446635" y="1601193"/>
            <a:ext cx="8253721" cy="1547717"/>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One</a:t>
            </a:r>
            <a:endParaRPr sz="1400"/>
          </a:p>
          <a:p>
            <a:pPr indent="-120650" lvl="1" marL="127000" marR="0" rtl="0" algn="l">
              <a:lnSpc>
                <a:spcPct val="110000"/>
              </a:lnSpc>
              <a:spcBef>
                <a:spcPts val="30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Two</a:t>
            </a:r>
            <a:endParaRPr sz="1400"/>
          </a:p>
          <a:p>
            <a:pPr indent="-120650" lvl="1" marL="127000" marR="0" rtl="0" algn="l">
              <a:lnSpc>
                <a:spcPct val="110000"/>
              </a:lnSpc>
              <a:spcBef>
                <a:spcPts val="30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Three</a:t>
            </a:r>
            <a:endParaRPr sz="1400"/>
          </a:p>
          <a:p>
            <a:pPr indent="-120650" lvl="1" marL="127000" marR="0" rtl="0" algn="l">
              <a:lnSpc>
                <a:spcPct val="110000"/>
              </a:lnSpc>
              <a:spcBef>
                <a:spcPts val="30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Four</a:t>
            </a:r>
            <a:endParaRPr sz="1400"/>
          </a:p>
          <a:p>
            <a:pPr indent="-120650" lvl="1" marL="127000" marR="0" rtl="0" algn="l">
              <a:lnSpc>
                <a:spcPct val="110000"/>
              </a:lnSpc>
              <a:spcBef>
                <a:spcPts val="30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Five</a:t>
            </a:r>
            <a:endParaRPr sz="1400"/>
          </a:p>
        </p:txBody>
      </p:sp>
      <p:sp>
        <p:nvSpPr>
          <p:cNvPr id="260" name="Shape 260"/>
          <p:cNvSpPr/>
          <p:nvPr/>
        </p:nvSpPr>
        <p:spPr>
          <a:xfrm>
            <a:off x="446635" y="1601193"/>
            <a:ext cx="8253721" cy="1547717"/>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One</a:t>
            </a:r>
            <a:endParaRPr sz="1400"/>
          </a:p>
          <a:p>
            <a:pPr indent="-120650" lvl="1" marL="127000" marR="0" rtl="0" algn="l">
              <a:lnSpc>
                <a:spcPct val="110000"/>
              </a:lnSpc>
              <a:spcBef>
                <a:spcPts val="30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Two</a:t>
            </a:r>
            <a:endParaRPr sz="1400"/>
          </a:p>
          <a:p>
            <a:pPr indent="-120650" lvl="1" marL="127000" marR="0" rtl="0" algn="l">
              <a:lnSpc>
                <a:spcPct val="110000"/>
              </a:lnSpc>
              <a:spcBef>
                <a:spcPts val="30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Three</a:t>
            </a:r>
            <a:endParaRPr sz="1400"/>
          </a:p>
          <a:p>
            <a:pPr indent="-120650" lvl="1" marL="127000" marR="0" rtl="0" algn="l">
              <a:lnSpc>
                <a:spcPct val="110000"/>
              </a:lnSpc>
              <a:spcBef>
                <a:spcPts val="30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Four</a:t>
            </a:r>
            <a:endParaRPr sz="1400"/>
          </a:p>
          <a:p>
            <a:pPr indent="-120650" lvl="1" marL="127000" marR="0" rtl="0" algn="l">
              <a:lnSpc>
                <a:spcPct val="110000"/>
              </a:lnSpc>
              <a:spcBef>
                <a:spcPts val="300"/>
              </a:spcBef>
              <a:spcAft>
                <a:spcPts val="0"/>
              </a:spcAft>
              <a:buClr>
                <a:srgbClr val="000000"/>
              </a:buClr>
              <a:buSzPts val="1500"/>
              <a:buFont typeface="Helvetica Neue"/>
              <a:buChar char="‣"/>
            </a:pPr>
            <a:r>
              <a:rPr b="0" i="0" lang="en" sz="1800" u="none" cap="none" strike="noStrike">
                <a:solidFill>
                  <a:srgbClr val="000000"/>
                </a:solidFill>
                <a:latin typeface="Arial"/>
                <a:ea typeface="Arial"/>
                <a:cs typeface="Arial"/>
                <a:sym typeface="Arial"/>
              </a:rPr>
              <a:t>Body Level Five</a:t>
            </a:r>
            <a:endParaRPr sz="1400"/>
          </a:p>
        </p:txBody>
      </p:sp>
      <p:sp>
        <p:nvSpPr>
          <p:cNvPr id="261" name="Shape 261"/>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rgbClr val="FFFFFF"/>
        </a:solidFill>
      </p:bgPr>
    </p:bg>
    <p:spTree>
      <p:nvGrpSpPr>
        <p:cNvPr id="262" name="Shape 262"/>
        <p:cNvGrpSpPr/>
        <p:nvPr/>
      </p:nvGrpSpPr>
      <p:grpSpPr>
        <a:xfrm>
          <a:off x="0" y="0"/>
          <a:ext cx="0" cy="0"/>
          <a:chOff x="0" y="0"/>
          <a:chExt cx="0" cy="0"/>
        </a:xfrm>
      </p:grpSpPr>
      <p:cxnSp>
        <p:nvCxnSpPr>
          <p:cNvPr id="263" name="Shape 263"/>
          <p:cNvCxnSpPr/>
          <p:nvPr/>
        </p:nvCxnSpPr>
        <p:spPr>
          <a:xfrm>
            <a:off x="446654" y="476767"/>
            <a:ext cx="8253794" cy="1"/>
          </a:xfrm>
          <a:prstGeom prst="straightConnector1">
            <a:avLst/>
          </a:prstGeom>
          <a:noFill/>
          <a:ln cap="flat" cmpd="sng" w="9525">
            <a:solidFill>
              <a:srgbClr val="000000"/>
            </a:solidFill>
            <a:prstDash val="solid"/>
            <a:miter lim="8000"/>
            <a:headEnd len="sm" w="sm" type="none"/>
            <a:tailEnd len="sm" w="sm" type="none"/>
          </a:ln>
        </p:spPr>
      </p:cxnSp>
      <p:cxnSp>
        <p:nvCxnSpPr>
          <p:cNvPr id="264" name="Shape 264"/>
          <p:cNvCxnSpPr/>
          <p:nvPr/>
        </p:nvCxnSpPr>
        <p:spPr>
          <a:xfrm>
            <a:off x="446654" y="888310"/>
            <a:ext cx="8253794" cy="0"/>
          </a:xfrm>
          <a:prstGeom prst="straightConnector1">
            <a:avLst/>
          </a:prstGeom>
          <a:noFill/>
          <a:ln cap="flat" cmpd="sng" w="9525">
            <a:solidFill>
              <a:srgbClr val="000000"/>
            </a:solidFill>
            <a:prstDash val="solid"/>
            <a:miter lim="8000"/>
            <a:headEnd len="sm" w="sm" type="none"/>
            <a:tailEnd len="sm" w="sm" type="none"/>
          </a:ln>
        </p:spPr>
      </p:cxnSp>
      <p:sp>
        <p:nvSpPr>
          <p:cNvPr id="265" name="Shape 265"/>
          <p:cNvSpPr txBox="1"/>
          <p:nvPr>
            <p:ph idx="12" type="sldNum"/>
          </p:nvPr>
        </p:nvSpPr>
        <p:spPr>
          <a:xfrm>
            <a:off x="8369081" y="523732"/>
            <a:ext cx="329818" cy="294318"/>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2200"/>
              <a:buFont typeface="Arial"/>
              <a:buNone/>
              <a:defRPr b="1" i="0" sz="2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200"/>
              <a:buFont typeface="Arial"/>
              <a:buNone/>
              <a:defRPr b="1" i="0" sz="2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200"/>
              <a:buFont typeface="Arial"/>
              <a:buNone/>
              <a:defRPr b="1" i="0" sz="2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200"/>
              <a:buFont typeface="Arial"/>
              <a:buNone/>
              <a:defRPr b="1" i="0" sz="2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200"/>
              <a:buFont typeface="Arial"/>
              <a:buNone/>
              <a:defRPr b="1" i="0" sz="2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200"/>
              <a:buFont typeface="Arial"/>
              <a:buNone/>
              <a:defRPr b="1" i="0" sz="2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200"/>
              <a:buFont typeface="Arial"/>
              <a:buNone/>
              <a:defRPr b="1" i="0" sz="2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200"/>
              <a:buFont typeface="Arial"/>
              <a:buNone/>
              <a:defRPr b="1" i="0" sz="2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200"/>
              <a:buFont typeface="Arial"/>
              <a:buNone/>
              <a:defRPr b="1" i="0" sz="2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b="0" sz="120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p:cSld name="Title">
    <p:bg>
      <p:bgPr>
        <a:solidFill>
          <a:srgbClr val="FFFFFF"/>
        </a:solidFill>
      </p:bgPr>
    </p:bg>
    <p:spTree>
      <p:nvGrpSpPr>
        <p:cNvPr id="266" name="Shape 266"/>
        <p:cNvGrpSpPr/>
        <p:nvPr/>
      </p:nvGrpSpPr>
      <p:grpSpPr>
        <a:xfrm>
          <a:off x="0" y="0"/>
          <a:ext cx="0" cy="0"/>
          <a:chOff x="0" y="0"/>
          <a:chExt cx="0" cy="0"/>
        </a:xfrm>
      </p:grpSpPr>
      <p:cxnSp>
        <p:nvCxnSpPr>
          <p:cNvPr id="267" name="Shape 267"/>
          <p:cNvCxnSpPr/>
          <p:nvPr/>
        </p:nvCxnSpPr>
        <p:spPr>
          <a:xfrm flipH="1" rot="10800000">
            <a:off x="863678" y="549832"/>
            <a:ext cx="7418115" cy="2"/>
          </a:xfrm>
          <a:prstGeom prst="straightConnector1">
            <a:avLst/>
          </a:prstGeom>
          <a:noFill/>
          <a:ln cap="flat" cmpd="sng" w="114300">
            <a:solidFill>
              <a:srgbClr val="000000"/>
            </a:solidFill>
            <a:prstDash val="solid"/>
            <a:miter lim="400000"/>
            <a:headEnd len="sm" w="sm" type="none"/>
            <a:tailEnd len="sm" w="sm" type="none"/>
          </a:ln>
        </p:spPr>
      </p:cxnSp>
      <p:cxnSp>
        <p:nvCxnSpPr>
          <p:cNvPr id="268" name="Shape 268"/>
          <p:cNvCxnSpPr/>
          <p:nvPr/>
        </p:nvCxnSpPr>
        <p:spPr>
          <a:xfrm>
            <a:off x="865691" y="4626221"/>
            <a:ext cx="7421154" cy="1"/>
          </a:xfrm>
          <a:prstGeom prst="straightConnector1">
            <a:avLst/>
          </a:prstGeom>
          <a:noFill/>
          <a:ln cap="flat" cmpd="sng" w="9525">
            <a:solidFill>
              <a:srgbClr val="000000"/>
            </a:solidFill>
            <a:prstDash val="solid"/>
            <a:miter lim="400000"/>
            <a:headEnd len="sm" w="sm" type="none"/>
            <a:tailEnd len="sm" w="sm" type="none"/>
          </a:ln>
        </p:spPr>
      </p:cxnSp>
      <p:pic>
        <p:nvPicPr>
          <p:cNvPr id="269" name="Shape 269"/>
          <p:cNvPicPr preferRelativeResize="0"/>
          <p:nvPr/>
        </p:nvPicPr>
        <p:blipFill rotWithShape="1">
          <a:blip r:embed="rId2">
            <a:alphaModFix/>
          </a:blip>
          <a:srcRect b="0" l="0" r="0" t="0"/>
          <a:stretch/>
        </p:blipFill>
        <p:spPr>
          <a:xfrm>
            <a:off x="8079280" y="4693443"/>
            <a:ext cx="210174" cy="208672"/>
          </a:xfrm>
          <a:prstGeom prst="rect">
            <a:avLst/>
          </a:prstGeom>
          <a:noFill/>
          <a:ln>
            <a:noFill/>
          </a:ln>
        </p:spPr>
      </p:pic>
      <p:sp>
        <p:nvSpPr>
          <p:cNvPr id="270" name="Shape 270"/>
          <p:cNvSpPr txBox="1"/>
          <p:nvPr>
            <p:ph idx="1" type="body"/>
          </p:nvPr>
        </p:nvSpPr>
        <p:spPr>
          <a:xfrm>
            <a:off x="880125" y="4691861"/>
            <a:ext cx="2351564" cy="253449"/>
          </a:xfrm>
          <a:prstGeom prst="rect">
            <a:avLst/>
          </a:prstGeom>
          <a:noFill/>
          <a:ln>
            <a:noFill/>
          </a:ln>
        </p:spPr>
        <p:txBody>
          <a:bodyPr anchorCtr="0" anchor="t" bIns="89350" lIns="89350" spcFirstLastPara="1" rIns="89350" wrap="square" tIns="89350"/>
          <a:lstStyle>
            <a:lvl1pPr indent="-228600" lvl="0" marL="457200" marR="0" rtl="0" algn="l">
              <a:lnSpc>
                <a:spcPct val="100000"/>
              </a:lnSpc>
              <a:spcBef>
                <a:spcPts val="70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71" name="Shape 271"/>
          <p:cNvSpPr txBox="1"/>
          <p:nvPr>
            <p:ph idx="2" type="body"/>
          </p:nvPr>
        </p:nvSpPr>
        <p:spPr>
          <a:xfrm>
            <a:off x="864073" y="747415"/>
            <a:ext cx="7415853" cy="1217544"/>
          </a:xfrm>
          <a:prstGeom prst="rect">
            <a:avLst/>
          </a:prstGeom>
          <a:noFill/>
          <a:ln>
            <a:noFill/>
          </a:ln>
        </p:spPr>
        <p:txBody>
          <a:bodyPr anchorCtr="0" anchor="t" bIns="89350" lIns="89350" spcFirstLastPara="1" rIns="89350" wrap="square" tIns="89350"/>
          <a:lstStyle>
            <a:lvl1pPr indent="-228600" lvl="0" marL="457200" marR="0" rtl="0" algn="l">
              <a:lnSpc>
                <a:spcPct val="65000"/>
              </a:lnSpc>
              <a:spcBef>
                <a:spcPts val="700"/>
              </a:spcBef>
              <a:spcAft>
                <a:spcPts val="0"/>
              </a:spcAft>
              <a:buClr>
                <a:srgbClr val="000000"/>
              </a:buClr>
              <a:buSzPts val="8000"/>
              <a:buFont typeface="Helvetica Neue"/>
              <a:buNone/>
              <a:defRPr b="1" i="0" sz="8000" u="none" cap="none" strike="noStrike">
                <a:solidFill>
                  <a:srgbClr val="000000"/>
                </a:solidFill>
                <a:latin typeface="Helvetica Neue"/>
                <a:ea typeface="Helvetica Neue"/>
                <a:cs typeface="Helvetica Neue"/>
                <a:sym typeface="Helvetica Neue"/>
              </a:defRPr>
            </a:lvl1pPr>
            <a:lvl2pPr indent="-292100" lvl="1" marL="914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72" name="Shape 272"/>
          <p:cNvSpPr txBox="1"/>
          <p:nvPr>
            <p:ph idx="12" type="sldNum"/>
          </p:nvPr>
        </p:nvSpPr>
        <p:spPr>
          <a:xfrm>
            <a:off x="8055203" y="530425"/>
            <a:ext cx="251883" cy="257172"/>
          </a:xfrm>
          <a:prstGeom prst="rect">
            <a:avLst/>
          </a:prstGeom>
          <a:noFill/>
          <a:ln>
            <a:noFill/>
          </a:ln>
        </p:spPr>
        <p:txBody>
          <a:bodyPr anchorCtr="0" anchor="ctr" bIns="0" lIns="0" spcFirstLastPara="1" rIns="0" wrap="square" tIns="0">
            <a:noAutofit/>
          </a:bodyPr>
          <a:lstStyle>
            <a:lvl1pPr indent="0" lvl="0"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1pPr>
            <a:lvl2pPr indent="0" lvl="1"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2pPr>
            <a:lvl3pPr indent="0" lvl="2"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3pPr>
            <a:lvl4pPr indent="0" lvl="3"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4pPr>
            <a:lvl5pPr indent="0" lvl="4"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5pPr>
            <a:lvl6pPr indent="0" lvl="5"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6pPr>
            <a:lvl7pPr indent="0" lvl="6"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7pPr>
            <a:lvl8pPr indent="0" lvl="7"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8pPr>
            <a:lvl9pPr indent="0" lvl="8"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200">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showMasterSp="0">
  <p:cSld name="Body copy – bulleted">
    <p:bg>
      <p:bgPr>
        <a:solidFill>
          <a:srgbClr val="FFFFFF"/>
        </a:solidFill>
      </p:bgPr>
    </p:bg>
    <p:spTree>
      <p:nvGrpSpPr>
        <p:cNvPr id="273" name="Shape 273"/>
        <p:cNvGrpSpPr/>
        <p:nvPr/>
      </p:nvGrpSpPr>
      <p:grpSpPr>
        <a:xfrm>
          <a:off x="0" y="0"/>
          <a:ext cx="0" cy="0"/>
          <a:chOff x="0" y="0"/>
          <a:chExt cx="0" cy="0"/>
        </a:xfrm>
      </p:grpSpPr>
      <p:cxnSp>
        <p:nvCxnSpPr>
          <p:cNvPr id="274" name="Shape 274"/>
          <p:cNvCxnSpPr/>
          <p:nvPr/>
        </p:nvCxnSpPr>
        <p:spPr>
          <a:xfrm flipH="1" rot="10800000">
            <a:off x="876274" y="553942"/>
            <a:ext cx="575307" cy="1"/>
          </a:xfrm>
          <a:prstGeom prst="straightConnector1">
            <a:avLst/>
          </a:prstGeom>
          <a:noFill/>
          <a:ln cap="flat" cmpd="sng" w="88900">
            <a:solidFill>
              <a:srgbClr val="000000"/>
            </a:solidFill>
            <a:prstDash val="solid"/>
            <a:miter lim="400000"/>
            <a:headEnd len="sm" w="sm" type="none"/>
            <a:tailEnd len="sm" w="sm" type="none"/>
          </a:ln>
        </p:spPr>
      </p:cxnSp>
      <p:cxnSp>
        <p:nvCxnSpPr>
          <p:cNvPr id="275" name="Shape 275"/>
          <p:cNvCxnSpPr/>
          <p:nvPr/>
        </p:nvCxnSpPr>
        <p:spPr>
          <a:xfrm>
            <a:off x="865691" y="4746771"/>
            <a:ext cx="7421154" cy="1"/>
          </a:xfrm>
          <a:prstGeom prst="straightConnector1">
            <a:avLst/>
          </a:prstGeom>
          <a:noFill/>
          <a:ln cap="flat" cmpd="sng" w="9525">
            <a:solidFill>
              <a:srgbClr val="000000"/>
            </a:solidFill>
            <a:prstDash val="solid"/>
            <a:miter lim="400000"/>
            <a:headEnd len="sm" w="sm" type="none"/>
            <a:tailEnd len="sm" w="sm" type="none"/>
          </a:ln>
        </p:spPr>
      </p:cxnSp>
      <p:sp>
        <p:nvSpPr>
          <p:cNvPr id="276" name="Shape 276"/>
          <p:cNvSpPr txBox="1"/>
          <p:nvPr>
            <p:ph idx="1" type="body"/>
          </p:nvPr>
        </p:nvSpPr>
        <p:spPr>
          <a:xfrm>
            <a:off x="880125" y="1237655"/>
            <a:ext cx="7407828" cy="1295853"/>
          </a:xfrm>
          <a:prstGeom prst="rect">
            <a:avLst/>
          </a:prstGeom>
          <a:noFill/>
          <a:ln>
            <a:noFill/>
          </a:ln>
        </p:spPr>
        <p:txBody>
          <a:bodyPr anchorCtr="0" anchor="t" bIns="89350" lIns="89350" spcFirstLastPara="1" rIns="89350" wrap="square" tIns="89350"/>
          <a:lstStyle>
            <a:lvl1pPr indent="-323850" lvl="0" marL="457200" marR="0" rtl="0" algn="l">
              <a:lnSpc>
                <a:spcPct val="110000"/>
              </a:lnSpc>
              <a:spcBef>
                <a:spcPts val="300"/>
              </a:spcBef>
              <a:spcAft>
                <a:spcPts val="0"/>
              </a:spcAft>
              <a:buClr>
                <a:srgbClr val="000000"/>
              </a:buClr>
              <a:buSzPts val="1500"/>
              <a:buFont typeface="Merriweather Sans"/>
              <a:buChar char="‣"/>
              <a:defRPr b="0" i="0" sz="1800" u="none" cap="none" strike="noStrike">
                <a:solidFill>
                  <a:srgbClr val="000000"/>
                </a:solidFill>
                <a:latin typeface="Helvetica Neue"/>
                <a:ea typeface="Helvetica Neue"/>
                <a:cs typeface="Helvetica Neue"/>
                <a:sym typeface="Helvetica Neue"/>
              </a:defRPr>
            </a:lvl1pPr>
            <a:lvl2pPr indent="-311150" lvl="1" marL="9144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11150" lvl="2" marL="13716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11150" lvl="3" marL="1828800" marR="0" rtl="0" algn="l">
              <a:lnSpc>
                <a:spcPct val="110000"/>
              </a:lnSpc>
              <a:spcBef>
                <a:spcPts val="300"/>
              </a:spcBef>
              <a:spcAft>
                <a:spcPts val="0"/>
              </a:spcAft>
              <a:buClr>
                <a:srgbClr val="000000"/>
              </a:buClr>
              <a:buSzPts val="13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292100" lvl="4" marL="22860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77" name="Shape 277"/>
          <p:cNvSpPr txBox="1"/>
          <p:nvPr>
            <p:ph idx="2" type="body"/>
          </p:nvPr>
        </p:nvSpPr>
        <p:spPr>
          <a:xfrm>
            <a:off x="880125" y="4788301"/>
            <a:ext cx="3619643" cy="136664"/>
          </a:xfrm>
          <a:prstGeom prst="rect">
            <a:avLst/>
          </a:prstGeom>
          <a:noFill/>
          <a:ln>
            <a:noFill/>
          </a:ln>
        </p:spPr>
        <p:txBody>
          <a:bodyPr anchorCtr="0" anchor="t" bIns="89350" lIns="89350" spcFirstLastPara="1" rIns="89350" wrap="square" tIns="89350"/>
          <a:lstStyle>
            <a:lvl1pPr indent="-228600" lvl="0" marL="457200" marR="0" rtl="0" algn="l">
              <a:lnSpc>
                <a:spcPct val="65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1pPr>
            <a:lvl2pPr indent="-292100" lvl="1" marL="914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78" name="Shape 278"/>
          <p:cNvSpPr/>
          <p:nvPr>
            <p:ph idx="3" type="pic"/>
          </p:nvPr>
        </p:nvSpPr>
        <p:spPr>
          <a:xfrm>
            <a:off x="8079280" y="4797921"/>
            <a:ext cx="210174" cy="208956"/>
          </a:xfrm>
          <a:prstGeom prst="rect">
            <a:avLst/>
          </a:prstGeom>
          <a:noFill/>
          <a:ln>
            <a:noFill/>
          </a:ln>
        </p:spPr>
        <p:txBody>
          <a:bodyPr anchorCtr="0" anchor="t" bIns="89350" lIns="89350" spcFirstLastPara="1" rIns="89350" wrap="square" tIns="89350"/>
          <a:lstStyle>
            <a:lvl1pPr lvl="0" marR="0" rtl="0" algn="l">
              <a:lnSpc>
                <a:spcPct val="100000"/>
              </a:lnSpc>
              <a:spcBef>
                <a:spcPts val="70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lvl="2"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lvl="3"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lvl="4"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lvl="5"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lvl="6"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lvl="7"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lvl="8"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79" name="Shape 279"/>
          <p:cNvSpPr txBox="1"/>
          <p:nvPr>
            <p:ph idx="4" type="body"/>
          </p:nvPr>
        </p:nvSpPr>
        <p:spPr>
          <a:xfrm>
            <a:off x="872099" y="692524"/>
            <a:ext cx="7423879" cy="173936"/>
          </a:xfrm>
          <a:prstGeom prst="rect">
            <a:avLst/>
          </a:prstGeom>
          <a:noFill/>
          <a:ln>
            <a:noFill/>
          </a:ln>
        </p:spPr>
        <p:txBody>
          <a:bodyPr anchorCtr="0" anchor="t" bIns="89350" lIns="89350" spcFirstLastPara="1" rIns="89350" wrap="square" tIns="89350"/>
          <a:lstStyle>
            <a:lvl1pPr indent="-228600" lvl="0" marL="457200" marR="0" rtl="0" algn="l">
              <a:lnSpc>
                <a:spcPct val="110000"/>
              </a:lnSpc>
              <a:spcBef>
                <a:spcPts val="0"/>
              </a:spcBef>
              <a:spcAft>
                <a:spcPts val="0"/>
              </a:spcAft>
              <a:buClr>
                <a:srgbClr val="000000"/>
              </a:buClr>
              <a:buSzPts val="1200"/>
              <a:buFont typeface="Merriweather Sans"/>
              <a:buNone/>
              <a:defRPr b="0" i="0" sz="1200" u="none" cap="none" strike="noStrike">
                <a:solidFill>
                  <a:srgbClr val="000000"/>
                </a:solidFill>
                <a:latin typeface="Helvetica Neue"/>
                <a:ea typeface="Helvetica Neue"/>
                <a:cs typeface="Helvetica Neue"/>
                <a:sym typeface="Helvetica Neue"/>
              </a:defRPr>
            </a:lvl1pPr>
            <a:lvl2pPr indent="-292100" lvl="1" marL="914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80" name="Shape 280"/>
          <p:cNvSpPr txBox="1"/>
          <p:nvPr>
            <p:ph idx="12" type="sldNum"/>
          </p:nvPr>
        </p:nvSpPr>
        <p:spPr>
          <a:xfrm>
            <a:off x="8055203" y="530425"/>
            <a:ext cx="251883" cy="257172"/>
          </a:xfrm>
          <a:prstGeom prst="rect">
            <a:avLst/>
          </a:prstGeom>
          <a:noFill/>
          <a:ln>
            <a:noFill/>
          </a:ln>
        </p:spPr>
        <p:txBody>
          <a:bodyPr anchorCtr="0" anchor="ctr" bIns="0" lIns="0" spcFirstLastPara="1" rIns="0" wrap="square" tIns="0">
            <a:noAutofit/>
          </a:bodyPr>
          <a:lstStyle>
            <a:lvl1pPr indent="0" lvl="0"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1pPr>
            <a:lvl2pPr indent="0" lvl="1"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2pPr>
            <a:lvl3pPr indent="0" lvl="2"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3pPr>
            <a:lvl4pPr indent="0" lvl="3"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4pPr>
            <a:lvl5pPr indent="0" lvl="4"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5pPr>
            <a:lvl6pPr indent="0" lvl="5"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6pPr>
            <a:lvl7pPr indent="0" lvl="6"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7pPr>
            <a:lvl8pPr indent="0" lvl="7"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8pPr>
            <a:lvl9pPr indent="0" lvl="8"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200">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howMasterSp="0">
  <p:cSld name="Person">
    <p:bg>
      <p:bgPr>
        <a:solidFill>
          <a:srgbClr val="FFFFFF"/>
        </a:solidFill>
      </p:bgPr>
    </p:bg>
    <p:spTree>
      <p:nvGrpSpPr>
        <p:cNvPr id="281" name="Shape 281"/>
        <p:cNvGrpSpPr/>
        <p:nvPr/>
      </p:nvGrpSpPr>
      <p:grpSpPr>
        <a:xfrm>
          <a:off x="0" y="0"/>
          <a:ext cx="0" cy="0"/>
          <a:chOff x="0" y="0"/>
          <a:chExt cx="0" cy="0"/>
        </a:xfrm>
      </p:grpSpPr>
      <p:cxnSp>
        <p:nvCxnSpPr>
          <p:cNvPr id="282" name="Shape 282"/>
          <p:cNvCxnSpPr/>
          <p:nvPr/>
        </p:nvCxnSpPr>
        <p:spPr>
          <a:xfrm flipH="1" rot="10800000">
            <a:off x="863678" y="549832"/>
            <a:ext cx="7418115" cy="2"/>
          </a:xfrm>
          <a:prstGeom prst="straightConnector1">
            <a:avLst/>
          </a:prstGeom>
          <a:noFill/>
          <a:ln cap="flat" cmpd="sng" w="114300">
            <a:solidFill>
              <a:srgbClr val="000000"/>
            </a:solidFill>
            <a:prstDash val="solid"/>
            <a:miter lim="400000"/>
            <a:headEnd len="sm" w="sm" type="none"/>
            <a:tailEnd len="sm" w="sm" type="none"/>
          </a:ln>
        </p:spPr>
      </p:cxnSp>
      <p:cxnSp>
        <p:nvCxnSpPr>
          <p:cNvPr id="283" name="Shape 283"/>
          <p:cNvCxnSpPr/>
          <p:nvPr/>
        </p:nvCxnSpPr>
        <p:spPr>
          <a:xfrm>
            <a:off x="865691" y="4746771"/>
            <a:ext cx="7421154" cy="1"/>
          </a:xfrm>
          <a:prstGeom prst="straightConnector1">
            <a:avLst/>
          </a:prstGeom>
          <a:noFill/>
          <a:ln cap="flat" cmpd="sng" w="9525">
            <a:solidFill>
              <a:srgbClr val="000000"/>
            </a:solidFill>
            <a:prstDash val="solid"/>
            <a:miter lim="400000"/>
            <a:headEnd len="sm" w="sm" type="none"/>
            <a:tailEnd len="sm" w="sm" type="none"/>
          </a:ln>
        </p:spPr>
      </p:cxnSp>
      <p:sp>
        <p:nvSpPr>
          <p:cNvPr id="284" name="Shape 284"/>
          <p:cNvSpPr txBox="1"/>
          <p:nvPr>
            <p:ph idx="1" type="body"/>
          </p:nvPr>
        </p:nvSpPr>
        <p:spPr>
          <a:xfrm>
            <a:off x="880125" y="4788301"/>
            <a:ext cx="3619643" cy="136664"/>
          </a:xfrm>
          <a:prstGeom prst="rect">
            <a:avLst/>
          </a:prstGeom>
          <a:noFill/>
          <a:ln>
            <a:noFill/>
          </a:ln>
        </p:spPr>
        <p:txBody>
          <a:bodyPr anchorCtr="0" anchor="t" bIns="89350" lIns="89350" spcFirstLastPara="1" rIns="89350" wrap="square" tIns="89350"/>
          <a:lstStyle>
            <a:lvl1pPr indent="-228600" lvl="0" marL="457200" marR="0" rtl="0" algn="l">
              <a:lnSpc>
                <a:spcPct val="65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1pPr>
            <a:lvl2pPr indent="-292100" lvl="1" marL="914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85" name="Shape 285"/>
          <p:cNvSpPr/>
          <p:nvPr>
            <p:ph idx="2" type="pic"/>
          </p:nvPr>
        </p:nvSpPr>
        <p:spPr>
          <a:xfrm>
            <a:off x="8079280" y="4797921"/>
            <a:ext cx="210174" cy="208956"/>
          </a:xfrm>
          <a:prstGeom prst="rect">
            <a:avLst/>
          </a:prstGeom>
          <a:noFill/>
          <a:ln>
            <a:noFill/>
          </a:ln>
        </p:spPr>
        <p:txBody>
          <a:bodyPr anchorCtr="0" anchor="t" bIns="89350" lIns="89350" spcFirstLastPara="1" rIns="89350" wrap="square" tIns="89350"/>
          <a:lstStyle>
            <a:lvl1pPr lvl="0" marR="0" rtl="0" algn="l">
              <a:lnSpc>
                <a:spcPct val="100000"/>
              </a:lnSpc>
              <a:spcBef>
                <a:spcPts val="70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lvl="2"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lvl="3"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lvl="4"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lvl="5"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lvl="6"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lvl="7"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lvl="8"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286" name="Shape 286"/>
          <p:cNvSpPr txBox="1"/>
          <p:nvPr>
            <p:ph idx="12" type="sldNum"/>
          </p:nvPr>
        </p:nvSpPr>
        <p:spPr>
          <a:xfrm>
            <a:off x="8055203" y="530425"/>
            <a:ext cx="251883" cy="257172"/>
          </a:xfrm>
          <a:prstGeom prst="rect">
            <a:avLst/>
          </a:prstGeom>
          <a:noFill/>
          <a:ln>
            <a:noFill/>
          </a:ln>
        </p:spPr>
        <p:txBody>
          <a:bodyPr anchorCtr="0" anchor="ctr" bIns="0" lIns="0" spcFirstLastPara="1" rIns="0" wrap="square" tIns="0">
            <a:noAutofit/>
          </a:bodyPr>
          <a:lstStyle>
            <a:lvl1pPr indent="0" lvl="0"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1pPr>
            <a:lvl2pPr indent="0" lvl="1"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2pPr>
            <a:lvl3pPr indent="0" lvl="2"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3pPr>
            <a:lvl4pPr indent="0" lvl="3"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4pPr>
            <a:lvl5pPr indent="0" lvl="4"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5pPr>
            <a:lvl6pPr indent="0" lvl="5"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6pPr>
            <a:lvl7pPr indent="0" lvl="6"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7pPr>
            <a:lvl8pPr indent="0" lvl="7"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8pPr>
            <a:lvl9pPr indent="0" lvl="8" marL="0" marR="0" rtl="0" algn="l">
              <a:lnSpc>
                <a:spcPct val="111111"/>
              </a:lnSpc>
              <a:spcBef>
                <a:spcPts val="0"/>
              </a:spcBef>
              <a:spcAft>
                <a:spcPts val="0"/>
              </a:spcAft>
              <a:buClr>
                <a:srgbClr val="000000"/>
              </a:buClr>
              <a:buSzPts val="1800"/>
              <a:buFont typeface="Helvetica Neue"/>
              <a:buNone/>
              <a:defRPr b="1" i="0" sz="18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b="0" sz="1200">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292" name="Shape 292"/>
        <p:cNvGrpSpPr/>
        <p:nvPr/>
      </p:nvGrpSpPr>
      <p:grpSpPr>
        <a:xfrm>
          <a:off x="0" y="0"/>
          <a:ext cx="0" cy="0"/>
          <a:chOff x="0" y="0"/>
          <a:chExt cx="0" cy="0"/>
        </a:xfrm>
      </p:grpSpPr>
      <p:cxnSp>
        <p:nvCxnSpPr>
          <p:cNvPr id="293" name="Shape 293"/>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294" name="Shape 294"/>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295" name="Shape 295"/>
          <p:cNvPicPr preferRelativeResize="0"/>
          <p:nvPr/>
        </p:nvPicPr>
        <p:blipFill rotWithShape="1">
          <a:blip r:embed="rId2">
            <a:alphaModFix/>
          </a:blip>
          <a:srcRect b="0" l="0" r="0" t="0"/>
          <a:stretch/>
        </p:blipFill>
        <p:spPr>
          <a:xfrm>
            <a:off x="446484" y="536713"/>
            <a:ext cx="1991100" cy="2148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296" name="Shape 296"/>
        <p:cNvGrpSpPr/>
        <p:nvPr/>
      </p:nvGrpSpPr>
      <p:grpSpPr>
        <a:xfrm>
          <a:off x="0" y="0"/>
          <a:ext cx="0" cy="0"/>
          <a:chOff x="0" y="0"/>
          <a:chExt cx="0" cy="0"/>
        </a:xfrm>
      </p:grpSpPr>
      <p:cxnSp>
        <p:nvCxnSpPr>
          <p:cNvPr id="297" name="Shape 297"/>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298" name="Shape 298"/>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299" name="Shape 299"/>
        <p:cNvGrpSpPr/>
        <p:nvPr/>
      </p:nvGrpSpPr>
      <p:grpSpPr>
        <a:xfrm>
          <a:off x="0" y="0"/>
          <a:ext cx="0" cy="0"/>
          <a:chOff x="0" y="0"/>
          <a:chExt cx="0" cy="0"/>
        </a:xfrm>
      </p:grpSpPr>
      <p:sp>
        <p:nvSpPr>
          <p:cNvPr id="300" name="Shape 300"/>
          <p:cNvSpPr txBox="1"/>
          <p:nvPr>
            <p:ph type="title"/>
          </p:nvPr>
        </p:nvSpPr>
        <p:spPr>
          <a:xfrm>
            <a:off x="446484" y="1037645"/>
            <a:ext cx="8250900" cy="5010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366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19200" lvl="8" rtl="0">
              <a:lnSpc>
                <a:spcPct val="92592"/>
              </a:lnSpc>
              <a:spcBef>
                <a:spcPts val="0"/>
              </a:spcBef>
              <a:spcAft>
                <a:spcPts val="0"/>
              </a:spcAft>
              <a:buSzPts val="1000"/>
              <a:buChar char="■"/>
              <a:defRPr/>
            </a:lvl9pPr>
          </a:lstStyle>
          <a:p/>
        </p:txBody>
      </p:sp>
      <p:sp>
        <p:nvSpPr>
          <p:cNvPr id="301" name="Shape 301"/>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302" name="Shape 302"/>
        <p:cNvGrpSpPr/>
        <p:nvPr/>
      </p:nvGrpSpPr>
      <p:grpSpPr>
        <a:xfrm>
          <a:off x="0" y="0"/>
          <a:ext cx="0" cy="0"/>
          <a:chOff x="0" y="0"/>
          <a:chExt cx="0" cy="0"/>
        </a:xfrm>
      </p:grpSpPr>
      <p:sp>
        <p:nvSpPr>
          <p:cNvPr id="303" name="Shape 303"/>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304" name="Shape 304"/>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366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19200" lvl="8" rtl="0">
              <a:lnSpc>
                <a:spcPct val="92592"/>
              </a:lnSpc>
              <a:spcBef>
                <a:spcPts val="0"/>
              </a:spcBef>
              <a:spcAft>
                <a:spcPts val="0"/>
              </a:spcAft>
              <a:buSzPts val="10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305" name="Shape 305"/>
        <p:cNvGrpSpPr/>
        <p:nvPr/>
      </p:nvGrpSpPr>
      <p:grpSpPr>
        <a:xfrm>
          <a:off x="0" y="0"/>
          <a:ext cx="0" cy="0"/>
          <a:chOff x="0" y="0"/>
          <a:chExt cx="0" cy="0"/>
        </a:xfrm>
      </p:grpSpPr>
      <p:cxnSp>
        <p:nvCxnSpPr>
          <p:cNvPr id="306" name="Shape 306"/>
          <p:cNvCxnSpPr/>
          <p:nvPr/>
        </p:nvCxnSpPr>
        <p:spPr>
          <a:xfrm>
            <a:off x="446484" y="447261"/>
            <a:ext cx="8250900" cy="0"/>
          </a:xfrm>
          <a:prstGeom prst="straightConnector1">
            <a:avLst/>
          </a:prstGeom>
          <a:noFill/>
          <a:ln>
            <a:noFill/>
          </a:ln>
        </p:spPr>
      </p:cxnSp>
      <p:cxnSp>
        <p:nvCxnSpPr>
          <p:cNvPr id="307" name="Shape 307"/>
          <p:cNvCxnSpPr/>
          <p:nvPr/>
        </p:nvCxnSpPr>
        <p:spPr>
          <a:xfrm>
            <a:off x="446484" y="858741"/>
            <a:ext cx="8250900" cy="0"/>
          </a:xfrm>
          <a:prstGeom prst="straightConnector1">
            <a:avLst/>
          </a:prstGeom>
          <a:noFill/>
          <a:ln>
            <a:noFill/>
          </a:ln>
        </p:spPr>
      </p:cxnSp>
      <p:cxnSp>
        <p:nvCxnSpPr>
          <p:cNvPr id="308" name="Shape 308"/>
          <p:cNvCxnSpPr/>
          <p:nvPr/>
        </p:nvCxnSpPr>
        <p:spPr>
          <a:xfrm flipH="1" rot="10800000">
            <a:off x="446484" y="1958703"/>
            <a:ext cx="2626200" cy="300"/>
          </a:xfrm>
          <a:prstGeom prst="straightConnector1">
            <a:avLst/>
          </a:prstGeom>
          <a:noFill/>
          <a:ln>
            <a:noFill/>
          </a:ln>
        </p:spPr>
      </p:cxnSp>
      <p:cxnSp>
        <p:nvCxnSpPr>
          <p:cNvPr id="309" name="Shape 309"/>
          <p:cNvCxnSpPr/>
          <p:nvPr/>
        </p:nvCxnSpPr>
        <p:spPr>
          <a:xfrm flipH="1" rot="10800000">
            <a:off x="3250406" y="1958703"/>
            <a:ext cx="5444100" cy="300"/>
          </a:xfrm>
          <a:prstGeom prst="straightConnector1">
            <a:avLst/>
          </a:prstGeom>
          <a:noFill/>
          <a:ln>
            <a:noFill/>
          </a:ln>
        </p:spPr>
      </p:cxnSp>
      <p:cxnSp>
        <p:nvCxnSpPr>
          <p:cNvPr id="310" name="Shape 310"/>
          <p:cNvCxnSpPr/>
          <p:nvPr/>
        </p:nvCxnSpPr>
        <p:spPr>
          <a:xfrm flipH="1" rot="10800000">
            <a:off x="446484" y="4051883"/>
            <a:ext cx="2626200" cy="300"/>
          </a:xfrm>
          <a:prstGeom prst="straightConnector1">
            <a:avLst/>
          </a:prstGeom>
          <a:noFill/>
          <a:ln>
            <a:noFill/>
          </a:ln>
        </p:spPr>
      </p:cxnSp>
      <p:cxnSp>
        <p:nvCxnSpPr>
          <p:cNvPr id="311" name="Shape 311"/>
          <p:cNvCxnSpPr/>
          <p:nvPr/>
        </p:nvCxnSpPr>
        <p:spPr>
          <a:xfrm>
            <a:off x="3259336" y="4052183"/>
            <a:ext cx="5436600" cy="0"/>
          </a:xfrm>
          <a:prstGeom prst="straightConnector1">
            <a:avLst/>
          </a:prstGeom>
          <a:noFill/>
          <a:ln>
            <a:noFill/>
          </a:ln>
        </p:spPr>
      </p:cxnSp>
      <p:sp>
        <p:nvSpPr>
          <p:cNvPr id="312" name="Shape 312"/>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sp>
        <p:nvSpPr>
          <p:cNvPr id="313" name="Shape 313"/>
          <p:cNvSpPr/>
          <p:nvPr/>
        </p:nvSpPr>
        <p:spPr>
          <a:xfrm>
            <a:off x="3259336"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AGENDA</a:t>
            </a:r>
            <a:endParaRPr sz="1000"/>
          </a:p>
        </p:txBody>
      </p:sp>
      <p:sp>
        <p:nvSpPr>
          <p:cNvPr id="314" name="Shape 314"/>
          <p:cNvSpPr/>
          <p:nvPr/>
        </p:nvSpPr>
        <p:spPr>
          <a:xfrm>
            <a:off x="3259336" y="3774882"/>
            <a:ext cx="54471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RESOURCES</a:t>
            </a:r>
            <a:endParaRPr sz="1000"/>
          </a:p>
        </p:txBody>
      </p:sp>
      <p:sp>
        <p:nvSpPr>
          <p:cNvPr id="315" name="Shape 315"/>
          <p:cNvSpPr/>
          <p:nvPr/>
        </p:nvSpPr>
        <p:spPr>
          <a:xfrm>
            <a:off x="446484" y="377488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316" name="Shape 316"/>
        <p:cNvGrpSpPr/>
        <p:nvPr/>
      </p:nvGrpSpPr>
      <p:grpSpPr>
        <a:xfrm>
          <a:off x="0" y="0"/>
          <a:ext cx="0" cy="0"/>
          <a:chOff x="0" y="0"/>
          <a:chExt cx="0" cy="0"/>
        </a:xfrm>
      </p:grpSpPr>
      <p:cxnSp>
        <p:nvCxnSpPr>
          <p:cNvPr id="317" name="Shape 317"/>
          <p:cNvCxnSpPr/>
          <p:nvPr/>
        </p:nvCxnSpPr>
        <p:spPr>
          <a:xfrm>
            <a:off x="446484" y="447261"/>
            <a:ext cx="8250900" cy="0"/>
          </a:xfrm>
          <a:prstGeom prst="straightConnector1">
            <a:avLst/>
          </a:prstGeom>
          <a:noFill/>
          <a:ln>
            <a:noFill/>
          </a:ln>
        </p:spPr>
      </p:cxnSp>
      <p:cxnSp>
        <p:nvCxnSpPr>
          <p:cNvPr id="318" name="Shape 318"/>
          <p:cNvCxnSpPr/>
          <p:nvPr/>
        </p:nvCxnSpPr>
        <p:spPr>
          <a:xfrm>
            <a:off x="446484" y="858741"/>
            <a:ext cx="8250900" cy="0"/>
          </a:xfrm>
          <a:prstGeom prst="straightConnector1">
            <a:avLst/>
          </a:prstGeom>
          <a:noFill/>
          <a:ln>
            <a:noFill/>
          </a:ln>
        </p:spPr>
      </p:cxnSp>
      <p:cxnSp>
        <p:nvCxnSpPr>
          <p:cNvPr id="319" name="Shape 319"/>
          <p:cNvCxnSpPr/>
          <p:nvPr/>
        </p:nvCxnSpPr>
        <p:spPr>
          <a:xfrm flipH="1" rot="10800000">
            <a:off x="6063258" y="1958703"/>
            <a:ext cx="2626200" cy="300"/>
          </a:xfrm>
          <a:prstGeom prst="straightConnector1">
            <a:avLst/>
          </a:prstGeom>
          <a:noFill/>
          <a:ln>
            <a:noFill/>
          </a:ln>
        </p:spPr>
      </p:cxnSp>
      <p:cxnSp>
        <p:nvCxnSpPr>
          <p:cNvPr id="320" name="Shape 320"/>
          <p:cNvCxnSpPr/>
          <p:nvPr/>
        </p:nvCxnSpPr>
        <p:spPr>
          <a:xfrm flipH="1" rot="10800000">
            <a:off x="446484" y="1958703"/>
            <a:ext cx="5444100" cy="300"/>
          </a:xfrm>
          <a:prstGeom prst="straightConnector1">
            <a:avLst/>
          </a:prstGeom>
          <a:noFill/>
          <a:ln>
            <a:noFill/>
          </a:ln>
        </p:spPr>
      </p:cxnSp>
      <p:sp>
        <p:nvSpPr>
          <p:cNvPr id="321" name="Shape 321"/>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322" name="Shape 322"/>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323" name="Shape 323"/>
        <p:cNvGrpSpPr/>
        <p:nvPr/>
      </p:nvGrpSpPr>
      <p:grpSpPr>
        <a:xfrm>
          <a:off x="0" y="0"/>
          <a:ext cx="0" cy="0"/>
          <a:chOff x="0" y="0"/>
          <a:chExt cx="0" cy="0"/>
        </a:xfrm>
      </p:grpSpPr>
      <p:pic>
        <p:nvPicPr>
          <p:cNvPr id="324" name="Shape 324"/>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325" name="Shape 325"/>
          <p:cNvCxnSpPr/>
          <p:nvPr/>
        </p:nvCxnSpPr>
        <p:spPr>
          <a:xfrm>
            <a:off x="446484" y="447261"/>
            <a:ext cx="8250900" cy="0"/>
          </a:xfrm>
          <a:prstGeom prst="straightConnector1">
            <a:avLst/>
          </a:prstGeom>
          <a:noFill/>
          <a:ln>
            <a:noFill/>
          </a:ln>
        </p:spPr>
      </p:cxnSp>
      <p:cxnSp>
        <p:nvCxnSpPr>
          <p:cNvPr id="326" name="Shape 326"/>
          <p:cNvCxnSpPr/>
          <p:nvPr/>
        </p:nvCxnSpPr>
        <p:spPr>
          <a:xfrm>
            <a:off x="446484" y="858741"/>
            <a:ext cx="8250900" cy="0"/>
          </a:xfrm>
          <a:prstGeom prst="straightConnector1">
            <a:avLst/>
          </a:prstGeom>
          <a:noFill/>
          <a:ln>
            <a:noFill/>
          </a:ln>
        </p:spPr>
      </p:cxnSp>
      <p:sp>
        <p:nvSpPr>
          <p:cNvPr id="327" name="Shape 327"/>
          <p:cNvSpPr txBox="1"/>
          <p:nvPr>
            <p:ph idx="1" type="body"/>
          </p:nvPr>
        </p:nvSpPr>
        <p:spPr>
          <a:xfrm>
            <a:off x="2536031" y="1270221"/>
            <a:ext cx="40986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328" name="Shape 328"/>
        <p:cNvGrpSpPr/>
        <p:nvPr/>
      </p:nvGrpSpPr>
      <p:grpSpPr>
        <a:xfrm>
          <a:off x="0" y="0"/>
          <a:ext cx="0" cy="0"/>
          <a:chOff x="0" y="0"/>
          <a:chExt cx="0" cy="0"/>
        </a:xfrm>
      </p:grpSpPr>
      <p:pic>
        <p:nvPicPr>
          <p:cNvPr id="329" name="Shape 329"/>
          <p:cNvPicPr preferRelativeResize="0"/>
          <p:nvPr/>
        </p:nvPicPr>
        <p:blipFill rotWithShape="1">
          <a:blip r:embed="rId2">
            <a:alphaModFix/>
          </a:blip>
          <a:srcRect b="0" l="0" r="0" t="0"/>
          <a:stretch/>
        </p:blipFill>
        <p:spPr>
          <a:xfrm>
            <a:off x="1965089" y="1096068"/>
            <a:ext cx="5153100" cy="3612300"/>
          </a:xfrm>
          <a:prstGeom prst="rect">
            <a:avLst/>
          </a:prstGeom>
          <a:noFill/>
          <a:ln>
            <a:noFill/>
          </a:ln>
        </p:spPr>
      </p:pic>
      <p:cxnSp>
        <p:nvCxnSpPr>
          <p:cNvPr id="330" name="Shape 330"/>
          <p:cNvCxnSpPr/>
          <p:nvPr/>
        </p:nvCxnSpPr>
        <p:spPr>
          <a:xfrm>
            <a:off x="446484" y="447261"/>
            <a:ext cx="8250900" cy="0"/>
          </a:xfrm>
          <a:prstGeom prst="straightConnector1">
            <a:avLst/>
          </a:prstGeom>
          <a:noFill/>
          <a:ln>
            <a:noFill/>
          </a:ln>
        </p:spPr>
      </p:cxnSp>
      <p:cxnSp>
        <p:nvCxnSpPr>
          <p:cNvPr id="331" name="Shape 331"/>
          <p:cNvCxnSpPr/>
          <p:nvPr/>
        </p:nvCxnSpPr>
        <p:spPr>
          <a:xfrm>
            <a:off x="446484" y="858741"/>
            <a:ext cx="8250900" cy="0"/>
          </a:xfrm>
          <a:prstGeom prst="straightConnector1">
            <a:avLst/>
          </a:prstGeom>
          <a:noFill/>
          <a:ln>
            <a:noFill/>
          </a:ln>
        </p:spPr>
      </p:cxnSp>
      <p:sp>
        <p:nvSpPr>
          <p:cNvPr id="332" name="Shape 332"/>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333" name="Shape 333"/>
        <p:cNvGrpSpPr/>
        <p:nvPr/>
      </p:nvGrpSpPr>
      <p:grpSpPr>
        <a:xfrm>
          <a:off x="0" y="0"/>
          <a:ext cx="0" cy="0"/>
          <a:chOff x="0" y="0"/>
          <a:chExt cx="0" cy="0"/>
        </a:xfrm>
      </p:grpSpPr>
      <p:pic>
        <p:nvPicPr>
          <p:cNvPr id="334" name="Shape 334"/>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335" name="Shape 335"/>
          <p:cNvCxnSpPr/>
          <p:nvPr/>
        </p:nvCxnSpPr>
        <p:spPr>
          <a:xfrm>
            <a:off x="446484" y="447261"/>
            <a:ext cx="8250900" cy="0"/>
          </a:xfrm>
          <a:prstGeom prst="straightConnector1">
            <a:avLst/>
          </a:prstGeom>
          <a:noFill/>
          <a:ln>
            <a:noFill/>
          </a:ln>
        </p:spPr>
      </p:cxnSp>
      <p:cxnSp>
        <p:nvCxnSpPr>
          <p:cNvPr id="336" name="Shape 336"/>
          <p:cNvCxnSpPr/>
          <p:nvPr/>
        </p:nvCxnSpPr>
        <p:spPr>
          <a:xfrm>
            <a:off x="446484" y="858741"/>
            <a:ext cx="8250900" cy="0"/>
          </a:xfrm>
          <a:prstGeom prst="straightConnector1">
            <a:avLst/>
          </a:prstGeom>
          <a:noFill/>
          <a:ln>
            <a:noFill/>
          </a:ln>
        </p:spPr>
      </p:cxnSp>
      <p:sp>
        <p:nvSpPr>
          <p:cNvPr id="337" name="Shape 337"/>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338" name="Shape 338"/>
        <p:cNvGrpSpPr/>
        <p:nvPr/>
      </p:nvGrpSpPr>
      <p:grpSpPr>
        <a:xfrm>
          <a:off x="0" y="0"/>
          <a:ext cx="0" cy="0"/>
          <a:chOff x="0" y="0"/>
          <a:chExt cx="0" cy="0"/>
        </a:xfrm>
      </p:grpSpPr>
      <p:pic>
        <p:nvPicPr>
          <p:cNvPr id="339" name="Shape 339"/>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340" name="Shape 340"/>
          <p:cNvPicPr preferRelativeResize="0"/>
          <p:nvPr/>
        </p:nvPicPr>
        <p:blipFill rotWithShape="1">
          <a:blip r:embed="rId3">
            <a:alphaModFix/>
          </a:blip>
          <a:srcRect b="0" l="0" r="0" t="0"/>
          <a:stretch/>
        </p:blipFill>
        <p:spPr>
          <a:xfrm>
            <a:off x="3286125" y="966083"/>
            <a:ext cx="2598600" cy="3884100"/>
          </a:xfrm>
          <a:prstGeom prst="rect">
            <a:avLst/>
          </a:prstGeom>
          <a:noFill/>
          <a:ln>
            <a:noFill/>
          </a:ln>
        </p:spPr>
      </p:pic>
      <p:pic>
        <p:nvPicPr>
          <p:cNvPr id="341" name="Shape 341"/>
          <p:cNvPicPr preferRelativeResize="0"/>
          <p:nvPr/>
        </p:nvPicPr>
        <p:blipFill rotWithShape="1">
          <a:blip r:embed="rId4">
            <a:alphaModFix/>
          </a:blip>
          <a:srcRect b="0" l="0" r="0" t="0"/>
          <a:stretch/>
        </p:blipFill>
        <p:spPr>
          <a:xfrm>
            <a:off x="5982891" y="957138"/>
            <a:ext cx="2098500" cy="3845400"/>
          </a:xfrm>
          <a:prstGeom prst="rect">
            <a:avLst/>
          </a:prstGeom>
          <a:noFill/>
          <a:ln>
            <a:noFill/>
          </a:ln>
        </p:spPr>
      </p:pic>
      <p:cxnSp>
        <p:nvCxnSpPr>
          <p:cNvPr id="342" name="Shape 342"/>
          <p:cNvCxnSpPr/>
          <p:nvPr/>
        </p:nvCxnSpPr>
        <p:spPr>
          <a:xfrm>
            <a:off x="446484" y="447261"/>
            <a:ext cx="8250900" cy="0"/>
          </a:xfrm>
          <a:prstGeom prst="straightConnector1">
            <a:avLst/>
          </a:prstGeom>
          <a:noFill/>
          <a:ln>
            <a:noFill/>
          </a:ln>
        </p:spPr>
      </p:cxnSp>
      <p:cxnSp>
        <p:nvCxnSpPr>
          <p:cNvPr id="343" name="Shape 343"/>
          <p:cNvCxnSpPr/>
          <p:nvPr/>
        </p:nvCxnSpPr>
        <p:spPr>
          <a:xfrm>
            <a:off x="446484" y="858741"/>
            <a:ext cx="8250900" cy="0"/>
          </a:xfrm>
          <a:prstGeom prst="straightConnector1">
            <a:avLst/>
          </a:prstGeom>
          <a:noFill/>
          <a:ln>
            <a:noFill/>
          </a:ln>
        </p:spPr>
      </p:cxnSp>
      <p:sp>
        <p:nvSpPr>
          <p:cNvPr id="344" name="Shape 344"/>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345" name="Shape 345"/>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346" name="Shape 346"/>
          <p:cNvSpPr txBox="1"/>
          <p:nvPr>
            <p:ph idx="1" type="body"/>
          </p:nvPr>
        </p:nvSpPr>
        <p:spPr>
          <a:xfrm>
            <a:off x="1294805" y="1395454"/>
            <a:ext cx="16254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347" name="Shape 347"/>
        <p:cNvGrpSpPr/>
        <p:nvPr/>
      </p:nvGrpSpPr>
      <p:grpSpPr>
        <a:xfrm>
          <a:off x="0" y="0"/>
          <a:ext cx="0" cy="0"/>
          <a:chOff x="0" y="0"/>
          <a:chExt cx="0" cy="0"/>
        </a:xfrm>
      </p:grpSpPr>
      <p:cxnSp>
        <p:nvCxnSpPr>
          <p:cNvPr id="348" name="Shape 348"/>
          <p:cNvCxnSpPr/>
          <p:nvPr/>
        </p:nvCxnSpPr>
        <p:spPr>
          <a:xfrm>
            <a:off x="446484" y="447261"/>
            <a:ext cx="8250900" cy="0"/>
          </a:xfrm>
          <a:prstGeom prst="straightConnector1">
            <a:avLst/>
          </a:prstGeom>
          <a:noFill/>
          <a:ln>
            <a:noFill/>
          </a:ln>
        </p:spPr>
      </p:cxnSp>
      <p:cxnSp>
        <p:nvCxnSpPr>
          <p:cNvPr id="349" name="Shape 349"/>
          <p:cNvCxnSpPr/>
          <p:nvPr/>
        </p:nvCxnSpPr>
        <p:spPr>
          <a:xfrm>
            <a:off x="446484" y="858741"/>
            <a:ext cx="8250900" cy="0"/>
          </a:xfrm>
          <a:prstGeom prst="straightConnector1">
            <a:avLst/>
          </a:prstGeom>
          <a:noFill/>
          <a:ln>
            <a:noFill/>
          </a:ln>
        </p:spPr>
      </p:cxnSp>
      <p:sp>
        <p:nvSpPr>
          <p:cNvPr id="350" name="Shape 350"/>
          <p:cNvSpPr/>
          <p:nvPr/>
        </p:nvSpPr>
        <p:spPr>
          <a:xfrm>
            <a:off x="461128" y="1625441"/>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351" name="Shape 351"/>
          <p:cNvSpPr/>
          <p:nvPr/>
        </p:nvSpPr>
        <p:spPr>
          <a:xfrm>
            <a:off x="3084208" y="1622358"/>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352" name="Shape 352"/>
          <p:cNvSpPr/>
          <p:nvPr/>
        </p:nvSpPr>
        <p:spPr>
          <a:xfrm>
            <a:off x="5209455" y="1707150"/>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353" name="Shape 353"/>
        <p:cNvGrpSpPr/>
        <p:nvPr/>
      </p:nvGrpSpPr>
      <p:grpSpPr>
        <a:xfrm>
          <a:off x="0" y="0"/>
          <a:ext cx="0" cy="0"/>
          <a:chOff x="0" y="0"/>
          <a:chExt cx="0" cy="0"/>
        </a:xfrm>
      </p:grpSpPr>
      <p:cxnSp>
        <p:nvCxnSpPr>
          <p:cNvPr id="354" name="Shape 354"/>
          <p:cNvCxnSpPr/>
          <p:nvPr/>
        </p:nvCxnSpPr>
        <p:spPr>
          <a:xfrm>
            <a:off x="446484" y="447261"/>
            <a:ext cx="8250900" cy="0"/>
          </a:xfrm>
          <a:prstGeom prst="straightConnector1">
            <a:avLst/>
          </a:prstGeom>
          <a:noFill/>
          <a:ln>
            <a:noFill/>
          </a:ln>
        </p:spPr>
      </p:cxnSp>
      <p:cxnSp>
        <p:nvCxnSpPr>
          <p:cNvPr id="355" name="Shape 355"/>
          <p:cNvCxnSpPr/>
          <p:nvPr/>
        </p:nvCxnSpPr>
        <p:spPr>
          <a:xfrm>
            <a:off x="446484" y="858741"/>
            <a:ext cx="8250900" cy="0"/>
          </a:xfrm>
          <a:prstGeom prst="straightConnector1">
            <a:avLst/>
          </a:prstGeom>
          <a:noFill/>
          <a:ln>
            <a:noFill/>
          </a:ln>
        </p:spPr>
      </p:cxnSp>
      <p:grpSp>
        <p:nvGrpSpPr>
          <p:cNvPr id="356" name="Shape 356"/>
          <p:cNvGrpSpPr/>
          <p:nvPr/>
        </p:nvGrpSpPr>
        <p:grpSpPr>
          <a:xfrm>
            <a:off x="446484" y="1288111"/>
            <a:ext cx="892867" cy="894391"/>
            <a:chOff x="0" y="0"/>
            <a:chExt cx="1269900" cy="1269900"/>
          </a:xfrm>
        </p:grpSpPr>
        <p:pic>
          <p:nvPicPr>
            <p:cNvPr id="357" name="Shape 357"/>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358" name="Shape 358"/>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000"/>
            </a:p>
          </p:txBody>
        </p:sp>
      </p:grpSp>
      <p:grpSp>
        <p:nvGrpSpPr>
          <p:cNvPr id="359" name="Shape 359"/>
          <p:cNvGrpSpPr/>
          <p:nvPr/>
        </p:nvGrpSpPr>
        <p:grpSpPr>
          <a:xfrm>
            <a:off x="1518047" y="1288111"/>
            <a:ext cx="892867" cy="894391"/>
            <a:chOff x="0" y="0"/>
            <a:chExt cx="1269900" cy="1269900"/>
          </a:xfrm>
        </p:grpSpPr>
        <p:pic>
          <p:nvPicPr>
            <p:cNvPr id="360" name="Shape 360"/>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361" name="Shape 361"/>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362" name="Shape 362"/>
          <p:cNvGrpSpPr/>
          <p:nvPr/>
        </p:nvGrpSpPr>
        <p:grpSpPr>
          <a:xfrm>
            <a:off x="446484" y="2352592"/>
            <a:ext cx="892867" cy="894391"/>
            <a:chOff x="0" y="0"/>
            <a:chExt cx="1269900" cy="1269900"/>
          </a:xfrm>
        </p:grpSpPr>
        <p:pic>
          <p:nvPicPr>
            <p:cNvPr id="363" name="Shape 363"/>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364" name="Shape 364"/>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365" name="Shape 365"/>
          <p:cNvGrpSpPr/>
          <p:nvPr/>
        </p:nvGrpSpPr>
        <p:grpSpPr>
          <a:xfrm>
            <a:off x="1518047" y="2352592"/>
            <a:ext cx="892867" cy="894391"/>
            <a:chOff x="0" y="0"/>
            <a:chExt cx="1269900" cy="1269900"/>
          </a:xfrm>
        </p:grpSpPr>
        <p:pic>
          <p:nvPicPr>
            <p:cNvPr id="366" name="Shape 366"/>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367" name="Shape 367"/>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368" name="Shape 368"/>
          <p:cNvGrpSpPr/>
          <p:nvPr/>
        </p:nvGrpSpPr>
        <p:grpSpPr>
          <a:xfrm>
            <a:off x="446484" y="3434963"/>
            <a:ext cx="892867" cy="894391"/>
            <a:chOff x="0" y="0"/>
            <a:chExt cx="1269900" cy="1269900"/>
          </a:xfrm>
        </p:grpSpPr>
        <p:pic>
          <p:nvPicPr>
            <p:cNvPr id="369" name="Shape 369"/>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370" name="Shape 370"/>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371" name="Shape 371"/>
          <p:cNvGrpSpPr/>
          <p:nvPr/>
        </p:nvGrpSpPr>
        <p:grpSpPr>
          <a:xfrm>
            <a:off x="1518047" y="3434963"/>
            <a:ext cx="892867" cy="894391"/>
            <a:chOff x="0" y="0"/>
            <a:chExt cx="1269900" cy="1269900"/>
          </a:xfrm>
        </p:grpSpPr>
        <p:pic>
          <p:nvPicPr>
            <p:cNvPr id="372" name="Shape 372"/>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373" name="Shape 373"/>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sp>
        <p:nvSpPr>
          <p:cNvPr id="374" name="Shape 374"/>
          <p:cNvSpPr/>
          <p:nvPr/>
        </p:nvSpPr>
        <p:spPr>
          <a:xfrm>
            <a:off x="6181018" y="1288111"/>
            <a:ext cx="2275398"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8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375" name="Shape 375"/>
          <p:cNvGrpSpPr/>
          <p:nvPr/>
        </p:nvGrpSpPr>
        <p:grpSpPr>
          <a:xfrm>
            <a:off x="2848569" y="1288111"/>
            <a:ext cx="1428629" cy="1431067"/>
            <a:chOff x="0" y="0"/>
            <a:chExt cx="2031900" cy="2031900"/>
          </a:xfrm>
        </p:grpSpPr>
        <p:pic>
          <p:nvPicPr>
            <p:cNvPr id="376" name="Shape 376"/>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377" name="Shape 377"/>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TERM</a:t>
              </a:r>
              <a:endParaRPr sz="1000"/>
            </a:p>
          </p:txBody>
        </p:sp>
        <p:sp>
          <p:nvSpPr>
            <p:cNvPr id="378" name="Shape 378"/>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8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379" name="Shape 379"/>
          <p:cNvGrpSpPr/>
          <p:nvPr/>
        </p:nvGrpSpPr>
        <p:grpSpPr>
          <a:xfrm>
            <a:off x="4473773" y="1288111"/>
            <a:ext cx="1428629" cy="1431067"/>
            <a:chOff x="0" y="0"/>
            <a:chExt cx="2031900" cy="2031900"/>
          </a:xfrm>
        </p:grpSpPr>
        <p:pic>
          <p:nvPicPr>
            <p:cNvPr id="380" name="Shape 380"/>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381" name="Shape 381"/>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382" name="Shape 382"/>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8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383" name="Shape 383"/>
          <p:cNvGrpSpPr/>
          <p:nvPr/>
        </p:nvGrpSpPr>
        <p:grpSpPr>
          <a:xfrm>
            <a:off x="2848569" y="2898250"/>
            <a:ext cx="1428629" cy="1431067"/>
            <a:chOff x="0" y="0"/>
            <a:chExt cx="2031900" cy="2031900"/>
          </a:xfrm>
        </p:grpSpPr>
        <p:pic>
          <p:nvPicPr>
            <p:cNvPr id="384" name="Shape 384"/>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385" name="Shape 385"/>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386" name="Shape 386"/>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8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387" name="Shape 387"/>
          <p:cNvGrpSpPr/>
          <p:nvPr/>
        </p:nvGrpSpPr>
        <p:grpSpPr>
          <a:xfrm>
            <a:off x="4473773" y="2898250"/>
            <a:ext cx="1428629" cy="1431067"/>
            <a:chOff x="0" y="0"/>
            <a:chExt cx="2031900" cy="2031900"/>
          </a:xfrm>
        </p:grpSpPr>
        <p:pic>
          <p:nvPicPr>
            <p:cNvPr id="388" name="Shape 388"/>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389" name="Shape 389"/>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390" name="Shape 390"/>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8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391" name="Shape 391"/>
          <p:cNvSpPr/>
          <p:nvPr/>
        </p:nvSpPr>
        <p:spPr>
          <a:xfrm>
            <a:off x="6181018" y="2898250"/>
            <a:ext cx="2275398"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8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392" name="Shape 392"/>
        <p:cNvGrpSpPr/>
        <p:nvPr/>
      </p:nvGrpSpPr>
      <p:grpSpPr>
        <a:xfrm>
          <a:off x="0" y="0"/>
          <a:ext cx="0" cy="0"/>
          <a:chOff x="0" y="0"/>
          <a:chExt cx="0" cy="0"/>
        </a:xfrm>
      </p:grpSpPr>
      <p:cxnSp>
        <p:nvCxnSpPr>
          <p:cNvPr id="393" name="Shape 393"/>
          <p:cNvCxnSpPr/>
          <p:nvPr/>
        </p:nvCxnSpPr>
        <p:spPr>
          <a:xfrm>
            <a:off x="446484" y="447261"/>
            <a:ext cx="8250900" cy="0"/>
          </a:xfrm>
          <a:prstGeom prst="straightConnector1">
            <a:avLst/>
          </a:prstGeom>
          <a:noFill/>
          <a:ln>
            <a:noFill/>
          </a:ln>
        </p:spPr>
      </p:cxnSp>
      <p:cxnSp>
        <p:nvCxnSpPr>
          <p:cNvPr id="394" name="Shape 394"/>
          <p:cNvCxnSpPr/>
          <p:nvPr/>
        </p:nvCxnSpPr>
        <p:spPr>
          <a:xfrm>
            <a:off x="446484" y="858741"/>
            <a:ext cx="8250900" cy="0"/>
          </a:xfrm>
          <a:prstGeom prst="straightConnector1">
            <a:avLst/>
          </a:prstGeom>
          <a:noFill/>
          <a:ln>
            <a:noFill/>
          </a:ln>
        </p:spPr>
      </p:cxnSp>
      <p:grpSp>
        <p:nvGrpSpPr>
          <p:cNvPr id="395" name="Shape 395"/>
          <p:cNvGrpSpPr/>
          <p:nvPr/>
        </p:nvGrpSpPr>
        <p:grpSpPr>
          <a:xfrm>
            <a:off x="973336" y="2204996"/>
            <a:ext cx="892867" cy="894391"/>
            <a:chOff x="0" y="0"/>
            <a:chExt cx="1269900" cy="1269900"/>
          </a:xfrm>
        </p:grpSpPr>
        <p:pic>
          <p:nvPicPr>
            <p:cNvPr id="396" name="Shape 396"/>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397" name="Shape 397"/>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398" name="Shape 398"/>
          <p:cNvCxnSpPr/>
          <p:nvPr/>
        </p:nvCxnSpPr>
        <p:spPr>
          <a:xfrm flipH="1" rot="10800000">
            <a:off x="2750344" y="2284391"/>
            <a:ext cx="2626200" cy="300"/>
          </a:xfrm>
          <a:prstGeom prst="straightConnector1">
            <a:avLst/>
          </a:prstGeom>
          <a:noFill/>
          <a:ln>
            <a:noFill/>
          </a:ln>
        </p:spPr>
      </p:cxnSp>
      <p:cxnSp>
        <p:nvCxnSpPr>
          <p:cNvPr id="399" name="Shape 399"/>
          <p:cNvCxnSpPr/>
          <p:nvPr/>
        </p:nvCxnSpPr>
        <p:spPr>
          <a:xfrm flipH="1" rot="10800000">
            <a:off x="2750344" y="3790229"/>
            <a:ext cx="2626200" cy="300"/>
          </a:xfrm>
          <a:prstGeom prst="straightConnector1">
            <a:avLst/>
          </a:prstGeom>
          <a:noFill/>
          <a:ln>
            <a:noFill/>
          </a:ln>
        </p:spPr>
      </p:cxnSp>
      <p:sp>
        <p:nvSpPr>
          <p:cNvPr id="400" name="Shape 400"/>
          <p:cNvSpPr/>
          <p:nvPr/>
        </p:nvSpPr>
        <p:spPr>
          <a:xfrm>
            <a:off x="2750344" y="2105786"/>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TIMING</a:t>
            </a:r>
            <a:endParaRPr sz="1000"/>
          </a:p>
        </p:txBody>
      </p:sp>
      <p:sp>
        <p:nvSpPr>
          <p:cNvPr id="401" name="Shape 401"/>
          <p:cNvSpPr/>
          <p:nvPr/>
        </p:nvSpPr>
        <p:spPr>
          <a:xfrm>
            <a:off x="2750344" y="3602679"/>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cxnSp>
        <p:nvCxnSpPr>
          <p:cNvPr id="402" name="Shape 402"/>
          <p:cNvCxnSpPr/>
          <p:nvPr/>
        </p:nvCxnSpPr>
        <p:spPr>
          <a:xfrm flipH="1" rot="10800000">
            <a:off x="2750344" y="1565677"/>
            <a:ext cx="2626200" cy="300"/>
          </a:xfrm>
          <a:prstGeom prst="straightConnector1">
            <a:avLst/>
          </a:prstGeom>
          <a:noFill/>
          <a:ln>
            <a:noFill/>
          </a:ln>
        </p:spPr>
      </p:cxnSp>
      <p:sp>
        <p:nvSpPr>
          <p:cNvPr id="403" name="Shape 403"/>
          <p:cNvSpPr/>
          <p:nvPr/>
        </p:nvSpPr>
        <p:spPr>
          <a:xfrm>
            <a:off x="2750344" y="138707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cxnSp>
        <p:nvCxnSpPr>
          <p:cNvPr id="404" name="Shape 404"/>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405" name="Shape 405"/>
        <p:cNvGrpSpPr/>
        <p:nvPr/>
      </p:nvGrpSpPr>
      <p:grpSpPr>
        <a:xfrm>
          <a:off x="0" y="0"/>
          <a:ext cx="0" cy="0"/>
          <a:chOff x="0" y="0"/>
          <a:chExt cx="0" cy="0"/>
        </a:xfrm>
      </p:grpSpPr>
      <p:cxnSp>
        <p:nvCxnSpPr>
          <p:cNvPr id="406" name="Shape 406"/>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407" name="Shape 407"/>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408" name="Shape 408"/>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409" name="Shape 409"/>
        <p:cNvGrpSpPr/>
        <p:nvPr/>
      </p:nvGrpSpPr>
      <p:grpSpPr>
        <a:xfrm>
          <a:off x="0" y="0"/>
          <a:ext cx="0" cy="0"/>
          <a:chOff x="0" y="0"/>
          <a:chExt cx="0" cy="0"/>
        </a:xfrm>
      </p:grpSpPr>
      <p:cxnSp>
        <p:nvCxnSpPr>
          <p:cNvPr id="410" name="Shape 410"/>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411" name="Shape 411"/>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412" name="Shape 412"/>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413" name="Shape 413"/>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414" name="Shape 414"/>
        <p:cNvGrpSpPr/>
        <p:nvPr/>
      </p:nvGrpSpPr>
      <p:grpSpPr>
        <a:xfrm>
          <a:off x="0" y="0"/>
          <a:ext cx="0" cy="0"/>
          <a:chOff x="0" y="0"/>
          <a:chExt cx="0" cy="0"/>
        </a:xfrm>
      </p:grpSpPr>
      <p:cxnSp>
        <p:nvCxnSpPr>
          <p:cNvPr id="415" name="Shape 415"/>
          <p:cNvCxnSpPr/>
          <p:nvPr/>
        </p:nvCxnSpPr>
        <p:spPr>
          <a:xfrm>
            <a:off x="446484" y="447261"/>
            <a:ext cx="8250900" cy="0"/>
          </a:xfrm>
          <a:prstGeom prst="straightConnector1">
            <a:avLst/>
          </a:prstGeom>
          <a:noFill/>
          <a:ln>
            <a:noFill/>
          </a:ln>
        </p:spPr>
      </p:cxnSp>
      <p:cxnSp>
        <p:nvCxnSpPr>
          <p:cNvPr id="416" name="Shape 416"/>
          <p:cNvCxnSpPr/>
          <p:nvPr/>
        </p:nvCxnSpPr>
        <p:spPr>
          <a:xfrm>
            <a:off x="446484" y="858741"/>
            <a:ext cx="8250900" cy="0"/>
          </a:xfrm>
          <a:prstGeom prst="straightConnector1">
            <a:avLst/>
          </a:prstGeom>
          <a:noFill/>
          <a:ln>
            <a:noFill/>
          </a:ln>
        </p:spPr>
      </p:cxnSp>
      <p:grpSp>
        <p:nvGrpSpPr>
          <p:cNvPr id="417" name="Shape 417"/>
          <p:cNvGrpSpPr/>
          <p:nvPr/>
        </p:nvGrpSpPr>
        <p:grpSpPr>
          <a:xfrm>
            <a:off x="973336" y="2204996"/>
            <a:ext cx="892867" cy="894391"/>
            <a:chOff x="0" y="0"/>
            <a:chExt cx="1269900" cy="1269900"/>
          </a:xfrm>
        </p:grpSpPr>
        <p:pic>
          <p:nvPicPr>
            <p:cNvPr id="418" name="Shape 418"/>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419" name="Shape 419"/>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420" name="Shape 420"/>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421" name="Shape 421"/>
        <p:cNvGrpSpPr/>
        <p:nvPr/>
      </p:nvGrpSpPr>
      <p:grpSpPr>
        <a:xfrm>
          <a:off x="0" y="0"/>
          <a:ext cx="0" cy="0"/>
          <a:chOff x="0" y="0"/>
          <a:chExt cx="0" cy="0"/>
        </a:xfrm>
      </p:grpSpPr>
      <p:cxnSp>
        <p:nvCxnSpPr>
          <p:cNvPr id="422" name="Shape 422"/>
          <p:cNvCxnSpPr/>
          <p:nvPr/>
        </p:nvCxnSpPr>
        <p:spPr>
          <a:xfrm>
            <a:off x="446484" y="447261"/>
            <a:ext cx="8250900" cy="0"/>
          </a:xfrm>
          <a:prstGeom prst="straightConnector1">
            <a:avLst/>
          </a:prstGeom>
          <a:noFill/>
          <a:ln>
            <a:noFill/>
          </a:ln>
        </p:spPr>
      </p:cxnSp>
      <p:cxnSp>
        <p:nvCxnSpPr>
          <p:cNvPr id="423" name="Shape 423"/>
          <p:cNvCxnSpPr/>
          <p:nvPr/>
        </p:nvCxnSpPr>
        <p:spPr>
          <a:xfrm>
            <a:off x="446484" y="858741"/>
            <a:ext cx="8250900" cy="0"/>
          </a:xfrm>
          <a:prstGeom prst="straightConnector1">
            <a:avLst/>
          </a:prstGeom>
          <a:noFill/>
          <a:ln>
            <a:noFill/>
          </a:ln>
        </p:spPr>
      </p:cxnSp>
      <p:cxnSp>
        <p:nvCxnSpPr>
          <p:cNvPr id="424" name="Shape 424"/>
          <p:cNvCxnSpPr/>
          <p:nvPr/>
        </p:nvCxnSpPr>
        <p:spPr>
          <a:xfrm flipH="1" rot="10800000">
            <a:off x="6063258" y="1958703"/>
            <a:ext cx="2626200" cy="300"/>
          </a:xfrm>
          <a:prstGeom prst="straightConnector1">
            <a:avLst/>
          </a:prstGeom>
          <a:noFill/>
          <a:ln>
            <a:noFill/>
          </a:ln>
        </p:spPr>
      </p:cxnSp>
      <p:cxnSp>
        <p:nvCxnSpPr>
          <p:cNvPr id="425" name="Shape 425"/>
          <p:cNvCxnSpPr/>
          <p:nvPr/>
        </p:nvCxnSpPr>
        <p:spPr>
          <a:xfrm flipH="1" rot="10800000">
            <a:off x="446484" y="1958703"/>
            <a:ext cx="5444100" cy="300"/>
          </a:xfrm>
          <a:prstGeom prst="straightConnector1">
            <a:avLst/>
          </a:prstGeom>
          <a:noFill/>
          <a:ln>
            <a:noFill/>
          </a:ln>
        </p:spPr>
      </p:cxnSp>
      <p:sp>
        <p:nvSpPr>
          <p:cNvPr id="426" name="Shape 426"/>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427" name="Shape 427"/>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
        <p:nvSpPr>
          <p:cNvPr id="428" name="Shape 428"/>
          <p:cNvSpPr txBox="1"/>
          <p:nvPr>
            <p:ph idx="12" type="sldNum"/>
          </p:nvPr>
        </p:nvSpPr>
        <p:spPr>
          <a:xfrm>
            <a:off x="8447484"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429" name="Shape 429"/>
        <p:cNvGrpSpPr/>
        <p:nvPr/>
      </p:nvGrpSpPr>
      <p:grpSpPr>
        <a:xfrm>
          <a:off x="0" y="0"/>
          <a:ext cx="0" cy="0"/>
          <a:chOff x="0" y="0"/>
          <a:chExt cx="0" cy="0"/>
        </a:xfrm>
      </p:grpSpPr>
      <p:sp>
        <p:nvSpPr>
          <p:cNvPr id="430" name="Shape 430"/>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431" name="Shape 431"/>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366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19200" lvl="8" rtl="0">
              <a:lnSpc>
                <a:spcPct val="92592"/>
              </a:lnSpc>
              <a:spcBef>
                <a:spcPts val="0"/>
              </a:spcBef>
              <a:spcAft>
                <a:spcPts val="0"/>
              </a:spcAft>
              <a:buSzPts val="1000"/>
              <a:buChar char="■"/>
              <a:defRPr/>
            </a:lvl9pPr>
          </a:lstStyle>
          <a:p/>
        </p:txBody>
      </p:sp>
      <p:sp>
        <p:nvSpPr>
          <p:cNvPr id="432" name="Shape 432"/>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433" name="Shape 433"/>
        <p:cNvGrpSpPr/>
        <p:nvPr/>
      </p:nvGrpSpPr>
      <p:grpSpPr>
        <a:xfrm>
          <a:off x="0" y="0"/>
          <a:ext cx="0" cy="0"/>
          <a:chOff x="0" y="0"/>
          <a:chExt cx="0" cy="0"/>
        </a:xfrm>
      </p:grpSpPr>
      <p:pic>
        <p:nvPicPr>
          <p:cNvPr id="434" name="Shape 434"/>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435" name="Shape 435"/>
          <p:cNvCxnSpPr/>
          <p:nvPr/>
        </p:nvCxnSpPr>
        <p:spPr>
          <a:xfrm>
            <a:off x="446484" y="447261"/>
            <a:ext cx="8250900" cy="0"/>
          </a:xfrm>
          <a:prstGeom prst="straightConnector1">
            <a:avLst/>
          </a:prstGeom>
          <a:noFill/>
          <a:ln>
            <a:noFill/>
          </a:ln>
        </p:spPr>
      </p:cxnSp>
      <p:cxnSp>
        <p:nvCxnSpPr>
          <p:cNvPr id="436" name="Shape 436"/>
          <p:cNvCxnSpPr/>
          <p:nvPr/>
        </p:nvCxnSpPr>
        <p:spPr>
          <a:xfrm>
            <a:off x="446484" y="858741"/>
            <a:ext cx="8250900" cy="0"/>
          </a:xfrm>
          <a:prstGeom prst="straightConnector1">
            <a:avLst/>
          </a:prstGeom>
          <a:noFill/>
          <a:ln>
            <a:noFill/>
          </a:ln>
        </p:spPr>
      </p:cxnSp>
      <p:sp>
        <p:nvSpPr>
          <p:cNvPr id="437" name="Shape 437"/>
          <p:cNvSpPr txBox="1"/>
          <p:nvPr>
            <p:ph idx="1" type="body"/>
          </p:nvPr>
        </p:nvSpPr>
        <p:spPr>
          <a:xfrm>
            <a:off x="2536031" y="1270221"/>
            <a:ext cx="40986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438" name="Shape 438"/>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439" name="Shape 439"/>
        <p:cNvGrpSpPr/>
        <p:nvPr/>
      </p:nvGrpSpPr>
      <p:grpSpPr>
        <a:xfrm>
          <a:off x="0" y="0"/>
          <a:ext cx="0" cy="0"/>
          <a:chOff x="0" y="0"/>
          <a:chExt cx="0" cy="0"/>
        </a:xfrm>
      </p:grpSpPr>
      <p:pic>
        <p:nvPicPr>
          <p:cNvPr id="440" name="Shape 440"/>
          <p:cNvPicPr preferRelativeResize="0"/>
          <p:nvPr/>
        </p:nvPicPr>
        <p:blipFill rotWithShape="1">
          <a:blip r:embed="rId2">
            <a:alphaModFix/>
          </a:blip>
          <a:srcRect b="0" l="0" r="0" t="0"/>
          <a:stretch/>
        </p:blipFill>
        <p:spPr>
          <a:xfrm>
            <a:off x="1965089" y="1096068"/>
            <a:ext cx="5153100" cy="3612300"/>
          </a:xfrm>
          <a:prstGeom prst="rect">
            <a:avLst/>
          </a:prstGeom>
          <a:noFill/>
          <a:ln>
            <a:noFill/>
          </a:ln>
        </p:spPr>
      </p:pic>
      <p:cxnSp>
        <p:nvCxnSpPr>
          <p:cNvPr id="441" name="Shape 441"/>
          <p:cNvCxnSpPr/>
          <p:nvPr/>
        </p:nvCxnSpPr>
        <p:spPr>
          <a:xfrm>
            <a:off x="446484" y="447261"/>
            <a:ext cx="8250900" cy="0"/>
          </a:xfrm>
          <a:prstGeom prst="straightConnector1">
            <a:avLst/>
          </a:prstGeom>
          <a:noFill/>
          <a:ln>
            <a:noFill/>
          </a:ln>
        </p:spPr>
      </p:cxnSp>
      <p:cxnSp>
        <p:nvCxnSpPr>
          <p:cNvPr id="442" name="Shape 442"/>
          <p:cNvCxnSpPr/>
          <p:nvPr/>
        </p:nvCxnSpPr>
        <p:spPr>
          <a:xfrm>
            <a:off x="446484" y="858741"/>
            <a:ext cx="8250900" cy="0"/>
          </a:xfrm>
          <a:prstGeom prst="straightConnector1">
            <a:avLst/>
          </a:prstGeom>
          <a:noFill/>
          <a:ln>
            <a:noFill/>
          </a:ln>
        </p:spPr>
      </p:cxnSp>
      <p:sp>
        <p:nvSpPr>
          <p:cNvPr id="443" name="Shape 443"/>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444" name="Shape 444"/>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445" name="Shape 445"/>
        <p:cNvGrpSpPr/>
        <p:nvPr/>
      </p:nvGrpSpPr>
      <p:grpSpPr>
        <a:xfrm>
          <a:off x="0" y="0"/>
          <a:ext cx="0" cy="0"/>
          <a:chOff x="0" y="0"/>
          <a:chExt cx="0" cy="0"/>
        </a:xfrm>
      </p:grpSpPr>
      <p:pic>
        <p:nvPicPr>
          <p:cNvPr id="446" name="Shape 446"/>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447" name="Shape 447"/>
          <p:cNvCxnSpPr/>
          <p:nvPr/>
        </p:nvCxnSpPr>
        <p:spPr>
          <a:xfrm>
            <a:off x="446484" y="447261"/>
            <a:ext cx="8250900" cy="0"/>
          </a:xfrm>
          <a:prstGeom prst="straightConnector1">
            <a:avLst/>
          </a:prstGeom>
          <a:noFill/>
          <a:ln>
            <a:noFill/>
          </a:ln>
        </p:spPr>
      </p:cxnSp>
      <p:cxnSp>
        <p:nvCxnSpPr>
          <p:cNvPr id="448" name="Shape 448"/>
          <p:cNvCxnSpPr/>
          <p:nvPr/>
        </p:nvCxnSpPr>
        <p:spPr>
          <a:xfrm>
            <a:off x="446484" y="858741"/>
            <a:ext cx="8250900" cy="0"/>
          </a:xfrm>
          <a:prstGeom prst="straightConnector1">
            <a:avLst/>
          </a:prstGeom>
          <a:noFill/>
          <a:ln>
            <a:noFill/>
          </a:ln>
        </p:spPr>
      </p:cxnSp>
      <p:sp>
        <p:nvSpPr>
          <p:cNvPr id="449" name="Shape 449"/>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450" name="Shape 450"/>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451" name="Shape 451"/>
        <p:cNvGrpSpPr/>
        <p:nvPr/>
      </p:nvGrpSpPr>
      <p:grpSpPr>
        <a:xfrm>
          <a:off x="0" y="0"/>
          <a:ext cx="0" cy="0"/>
          <a:chOff x="0" y="0"/>
          <a:chExt cx="0" cy="0"/>
        </a:xfrm>
      </p:grpSpPr>
      <p:pic>
        <p:nvPicPr>
          <p:cNvPr id="452" name="Shape 452"/>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453" name="Shape 453"/>
          <p:cNvPicPr preferRelativeResize="0"/>
          <p:nvPr/>
        </p:nvPicPr>
        <p:blipFill rotWithShape="1">
          <a:blip r:embed="rId3">
            <a:alphaModFix/>
          </a:blip>
          <a:srcRect b="0" l="0" r="0" t="0"/>
          <a:stretch/>
        </p:blipFill>
        <p:spPr>
          <a:xfrm>
            <a:off x="3286125" y="966083"/>
            <a:ext cx="2598600" cy="3884100"/>
          </a:xfrm>
          <a:prstGeom prst="rect">
            <a:avLst/>
          </a:prstGeom>
          <a:noFill/>
          <a:ln>
            <a:noFill/>
          </a:ln>
        </p:spPr>
      </p:pic>
      <p:pic>
        <p:nvPicPr>
          <p:cNvPr id="454" name="Shape 454"/>
          <p:cNvPicPr preferRelativeResize="0"/>
          <p:nvPr/>
        </p:nvPicPr>
        <p:blipFill rotWithShape="1">
          <a:blip r:embed="rId4">
            <a:alphaModFix/>
          </a:blip>
          <a:srcRect b="0" l="0" r="0" t="0"/>
          <a:stretch/>
        </p:blipFill>
        <p:spPr>
          <a:xfrm>
            <a:off x="5982891" y="957138"/>
            <a:ext cx="2098500" cy="3845400"/>
          </a:xfrm>
          <a:prstGeom prst="rect">
            <a:avLst/>
          </a:prstGeom>
          <a:noFill/>
          <a:ln>
            <a:noFill/>
          </a:ln>
        </p:spPr>
      </p:pic>
      <p:cxnSp>
        <p:nvCxnSpPr>
          <p:cNvPr id="455" name="Shape 455"/>
          <p:cNvCxnSpPr/>
          <p:nvPr/>
        </p:nvCxnSpPr>
        <p:spPr>
          <a:xfrm>
            <a:off x="446484" y="447261"/>
            <a:ext cx="8250900" cy="0"/>
          </a:xfrm>
          <a:prstGeom prst="straightConnector1">
            <a:avLst/>
          </a:prstGeom>
          <a:noFill/>
          <a:ln>
            <a:noFill/>
          </a:ln>
        </p:spPr>
      </p:cxnSp>
      <p:cxnSp>
        <p:nvCxnSpPr>
          <p:cNvPr id="456" name="Shape 456"/>
          <p:cNvCxnSpPr/>
          <p:nvPr/>
        </p:nvCxnSpPr>
        <p:spPr>
          <a:xfrm>
            <a:off x="446484" y="858741"/>
            <a:ext cx="8250900" cy="0"/>
          </a:xfrm>
          <a:prstGeom prst="straightConnector1">
            <a:avLst/>
          </a:prstGeom>
          <a:noFill/>
          <a:ln>
            <a:noFill/>
          </a:ln>
        </p:spPr>
      </p:cxnSp>
      <p:sp>
        <p:nvSpPr>
          <p:cNvPr id="457" name="Shape 457"/>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458" name="Shape 458"/>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459" name="Shape 459"/>
          <p:cNvSpPr txBox="1"/>
          <p:nvPr>
            <p:ph idx="1" type="body"/>
          </p:nvPr>
        </p:nvSpPr>
        <p:spPr>
          <a:xfrm>
            <a:off x="1294805" y="1395454"/>
            <a:ext cx="16254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460" name="Shape 460"/>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366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19200" lvl="8" marL="0">
              <a:spcBef>
                <a:spcPts val="0"/>
              </a:spcBef>
              <a:spcAft>
                <a:spcPts val="0"/>
              </a:spcAft>
              <a:buSzPts val="1000"/>
              <a:buChar char="■"/>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461" name="Shape 461"/>
        <p:cNvGrpSpPr/>
        <p:nvPr/>
      </p:nvGrpSpPr>
      <p:grpSpPr>
        <a:xfrm>
          <a:off x="0" y="0"/>
          <a:ext cx="0" cy="0"/>
          <a:chOff x="0" y="0"/>
          <a:chExt cx="0" cy="0"/>
        </a:xfrm>
      </p:grpSpPr>
      <p:cxnSp>
        <p:nvCxnSpPr>
          <p:cNvPr id="462" name="Shape 462"/>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463" name="Shape 463"/>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464" name="Shape 464"/>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DISCUSSION TIME</a:t>
            </a:r>
            <a:endParaRPr sz="1000"/>
          </a:p>
        </p:txBody>
      </p:sp>
      <p:sp>
        <p:nvSpPr>
          <p:cNvPr id="465" name="Shape 465"/>
          <p:cNvSpPr txBox="1"/>
          <p:nvPr>
            <p:ph idx="12" type="sldNum"/>
          </p:nvPr>
        </p:nvSpPr>
        <p:spPr>
          <a:xfrm>
            <a:off x="8458910"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54000" lvl="2" marL="0" algn="l">
              <a:spcBef>
                <a:spcPts val="0"/>
              </a:spcBef>
              <a:spcAft>
                <a:spcPts val="0"/>
              </a:spcAft>
              <a:buSzPts val="1000"/>
              <a:buChar char="■"/>
            </a:pPr>
            <a:r>
              <a:t/>
            </a:r>
            <a:endParaRPr/>
          </a:p>
          <a:p>
            <a:pPr indent="419100" lvl="3" marL="0" algn="l">
              <a:spcBef>
                <a:spcPts val="0"/>
              </a:spcBef>
              <a:spcAft>
                <a:spcPts val="0"/>
              </a:spcAft>
              <a:buSzPts val="1000"/>
              <a:buChar char="●"/>
            </a:pPr>
            <a:r>
              <a:t/>
            </a:r>
            <a:endParaRPr/>
          </a:p>
          <a:p>
            <a:pPr indent="584200" lvl="4" marL="0" algn="l">
              <a:spcBef>
                <a:spcPts val="0"/>
              </a:spcBef>
              <a:spcAft>
                <a:spcPts val="0"/>
              </a:spcAft>
              <a:buSzPts val="1000"/>
              <a:buChar char="○"/>
            </a:pPr>
            <a:r>
              <a:t/>
            </a:r>
            <a:endParaRPr/>
          </a:p>
          <a:p>
            <a:pPr indent="736600" lvl="5" marL="0" algn="l">
              <a:spcBef>
                <a:spcPts val="0"/>
              </a:spcBef>
              <a:spcAft>
                <a:spcPts val="0"/>
              </a:spcAft>
              <a:buSzPts val="1000"/>
              <a:buChar char="■"/>
            </a:pPr>
            <a:r>
              <a:t/>
            </a:r>
            <a:endParaRPr/>
          </a:p>
          <a:p>
            <a:pPr indent="901700" lvl="6" marL="0" algn="l">
              <a:spcBef>
                <a:spcPts val="0"/>
              </a:spcBef>
              <a:spcAft>
                <a:spcPts val="0"/>
              </a:spcAft>
              <a:buSzPts val="1000"/>
              <a:buChar char="●"/>
            </a:pPr>
            <a:r>
              <a:t/>
            </a:r>
            <a:endParaRPr/>
          </a:p>
          <a:p>
            <a:pPr indent="1066800" lvl="7" marL="0" algn="l">
              <a:spcBef>
                <a:spcPts val="0"/>
              </a:spcBef>
              <a:spcAft>
                <a:spcPts val="0"/>
              </a:spcAft>
              <a:buSzPts val="1000"/>
              <a:buChar char="○"/>
            </a:pPr>
            <a:r>
              <a:t/>
            </a:r>
            <a:endParaRPr/>
          </a:p>
          <a:p>
            <a:pPr indent="1219200" lvl="8" marL="0" algn="l">
              <a:spcBef>
                <a:spcPts val="0"/>
              </a:spcBef>
              <a:spcAft>
                <a:spcPts val="0"/>
              </a:spcAft>
              <a:buSzPts val="1000"/>
              <a:buChar char="■"/>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466" name="Shape 466"/>
        <p:cNvGrpSpPr/>
        <p:nvPr/>
      </p:nvGrpSpPr>
      <p:grpSpPr>
        <a:xfrm>
          <a:off x="0" y="0"/>
          <a:ext cx="0" cy="0"/>
          <a:chOff x="0" y="0"/>
          <a:chExt cx="0" cy="0"/>
        </a:xfrm>
      </p:grpSpPr>
      <p:cxnSp>
        <p:nvCxnSpPr>
          <p:cNvPr id="467" name="Shape 467"/>
          <p:cNvCxnSpPr/>
          <p:nvPr/>
        </p:nvCxnSpPr>
        <p:spPr>
          <a:xfrm>
            <a:off x="446484" y="447261"/>
            <a:ext cx="8250900" cy="0"/>
          </a:xfrm>
          <a:prstGeom prst="straightConnector1">
            <a:avLst/>
          </a:prstGeom>
          <a:noFill/>
          <a:ln>
            <a:noFill/>
          </a:ln>
        </p:spPr>
      </p:cxnSp>
      <p:cxnSp>
        <p:nvCxnSpPr>
          <p:cNvPr id="468" name="Shape 46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469" name="Shape 469"/>
        <p:cNvGrpSpPr/>
        <p:nvPr/>
      </p:nvGrpSpPr>
      <p:grpSpPr>
        <a:xfrm>
          <a:off x="0" y="0"/>
          <a:ext cx="0" cy="0"/>
          <a:chOff x="0" y="0"/>
          <a:chExt cx="0" cy="0"/>
        </a:xfrm>
      </p:grpSpPr>
      <p:cxnSp>
        <p:nvCxnSpPr>
          <p:cNvPr id="470" name="Shape 470"/>
          <p:cNvCxnSpPr/>
          <p:nvPr/>
        </p:nvCxnSpPr>
        <p:spPr>
          <a:xfrm>
            <a:off x="446484" y="447261"/>
            <a:ext cx="8250900" cy="0"/>
          </a:xfrm>
          <a:prstGeom prst="straightConnector1">
            <a:avLst/>
          </a:prstGeom>
          <a:noFill/>
          <a:ln>
            <a:noFill/>
          </a:ln>
        </p:spPr>
      </p:cxnSp>
      <p:cxnSp>
        <p:nvCxnSpPr>
          <p:cNvPr id="471" name="Shape 471"/>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472" name="Shape 472"/>
        <p:cNvGrpSpPr/>
        <p:nvPr/>
      </p:nvGrpSpPr>
      <p:grpSpPr>
        <a:xfrm>
          <a:off x="0" y="0"/>
          <a:ext cx="0" cy="0"/>
          <a:chOff x="0" y="0"/>
          <a:chExt cx="0" cy="0"/>
        </a:xfrm>
      </p:grpSpPr>
      <p:cxnSp>
        <p:nvCxnSpPr>
          <p:cNvPr id="473" name="Shape 473"/>
          <p:cNvCxnSpPr/>
          <p:nvPr/>
        </p:nvCxnSpPr>
        <p:spPr>
          <a:xfrm>
            <a:off x="446484" y="447261"/>
            <a:ext cx="8250900" cy="0"/>
          </a:xfrm>
          <a:prstGeom prst="straightConnector1">
            <a:avLst/>
          </a:prstGeom>
          <a:noFill/>
          <a:ln>
            <a:noFill/>
          </a:ln>
        </p:spPr>
      </p:cxnSp>
      <p:cxnSp>
        <p:nvCxnSpPr>
          <p:cNvPr id="474" name="Shape 474"/>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475" name="Shape 475"/>
        <p:cNvGrpSpPr/>
        <p:nvPr/>
      </p:nvGrpSpPr>
      <p:grpSpPr>
        <a:xfrm>
          <a:off x="0" y="0"/>
          <a:ext cx="0" cy="0"/>
          <a:chOff x="0" y="0"/>
          <a:chExt cx="0" cy="0"/>
        </a:xfrm>
      </p:grpSpPr>
      <p:cxnSp>
        <p:nvCxnSpPr>
          <p:cNvPr id="476" name="Shape 476"/>
          <p:cNvCxnSpPr/>
          <p:nvPr/>
        </p:nvCxnSpPr>
        <p:spPr>
          <a:xfrm>
            <a:off x="446484" y="447261"/>
            <a:ext cx="8250900" cy="0"/>
          </a:xfrm>
          <a:prstGeom prst="straightConnector1">
            <a:avLst/>
          </a:prstGeom>
          <a:noFill/>
          <a:ln>
            <a:noFill/>
          </a:ln>
        </p:spPr>
      </p:cxnSp>
      <p:cxnSp>
        <p:nvCxnSpPr>
          <p:cNvPr id="477" name="Shape 47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478" name="Shape 478"/>
        <p:cNvGrpSpPr/>
        <p:nvPr/>
      </p:nvGrpSpPr>
      <p:grpSpPr>
        <a:xfrm>
          <a:off x="0" y="0"/>
          <a:ext cx="0" cy="0"/>
          <a:chOff x="0" y="0"/>
          <a:chExt cx="0" cy="0"/>
        </a:xfrm>
      </p:grpSpPr>
      <p:cxnSp>
        <p:nvCxnSpPr>
          <p:cNvPr id="479" name="Shape 479"/>
          <p:cNvCxnSpPr/>
          <p:nvPr/>
        </p:nvCxnSpPr>
        <p:spPr>
          <a:xfrm>
            <a:off x="446484" y="447261"/>
            <a:ext cx="8250900" cy="0"/>
          </a:xfrm>
          <a:prstGeom prst="straightConnector1">
            <a:avLst/>
          </a:prstGeom>
          <a:noFill/>
          <a:ln>
            <a:noFill/>
          </a:ln>
        </p:spPr>
      </p:cxnSp>
      <p:cxnSp>
        <p:nvCxnSpPr>
          <p:cNvPr id="480" name="Shape 480"/>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481" name="Shape 481"/>
        <p:cNvGrpSpPr/>
        <p:nvPr/>
      </p:nvGrpSpPr>
      <p:grpSpPr>
        <a:xfrm>
          <a:off x="0" y="0"/>
          <a:ext cx="0" cy="0"/>
          <a:chOff x="0" y="0"/>
          <a:chExt cx="0" cy="0"/>
        </a:xfrm>
      </p:grpSpPr>
      <p:cxnSp>
        <p:nvCxnSpPr>
          <p:cNvPr id="482" name="Shape 482"/>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483" name="Shape 483"/>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484" name="Shape 484"/>
        <p:cNvGrpSpPr/>
        <p:nvPr/>
      </p:nvGrpSpPr>
      <p:grpSpPr>
        <a:xfrm>
          <a:off x="0" y="0"/>
          <a:ext cx="0" cy="0"/>
          <a:chOff x="0" y="0"/>
          <a:chExt cx="0" cy="0"/>
        </a:xfrm>
      </p:grpSpPr>
      <p:cxnSp>
        <p:nvCxnSpPr>
          <p:cNvPr id="485" name="Shape 485"/>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486" name="Shape 48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487" name="Shape 487"/>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
        <p:nvSpPr>
          <p:cNvPr id="488" name="Shape 488"/>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89" name="Shape 489"/>
        <p:cNvGrpSpPr/>
        <p:nvPr/>
      </p:nvGrpSpPr>
      <p:grpSpPr>
        <a:xfrm>
          <a:off x="0" y="0"/>
          <a:ext cx="0" cy="0"/>
          <a:chOff x="0" y="0"/>
          <a:chExt cx="0" cy="0"/>
        </a:xfrm>
      </p:grpSpPr>
      <p:sp>
        <p:nvSpPr>
          <p:cNvPr id="490" name="Shape 490"/>
          <p:cNvSpPr txBox="1"/>
          <p:nvPr>
            <p:ph type="ctrTitle"/>
          </p:nvPr>
        </p:nvSpPr>
        <p:spPr>
          <a:xfrm>
            <a:off x="311708" y="744575"/>
            <a:ext cx="8520600" cy="2052600"/>
          </a:xfrm>
          <a:prstGeom prst="rect">
            <a:avLst/>
          </a:prstGeom>
        </p:spPr>
        <p:txBody>
          <a:bodyPr anchorCtr="0" anchor="b" bIns="64325" lIns="64325" spcFirstLastPara="1" rIns="64325" wrap="square" tIns="643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91" name="Shape 491"/>
          <p:cNvSpPr txBox="1"/>
          <p:nvPr>
            <p:ph idx="1" type="subTitle"/>
          </p:nvPr>
        </p:nvSpPr>
        <p:spPr>
          <a:xfrm>
            <a:off x="311700" y="2834125"/>
            <a:ext cx="8520600" cy="792600"/>
          </a:xfrm>
          <a:prstGeom prst="rect">
            <a:avLst/>
          </a:prstGeom>
        </p:spPr>
        <p:txBody>
          <a:bodyPr anchorCtr="0" anchor="t" bIns="64325" lIns="64325" spcFirstLastPara="1" rIns="64325" wrap="square" tIns="64325"/>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492" name="Shape 4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498" name="Shape 498"/>
        <p:cNvGrpSpPr/>
        <p:nvPr/>
      </p:nvGrpSpPr>
      <p:grpSpPr>
        <a:xfrm>
          <a:off x="0" y="0"/>
          <a:ext cx="0" cy="0"/>
          <a:chOff x="0" y="0"/>
          <a:chExt cx="0" cy="0"/>
        </a:xfrm>
      </p:grpSpPr>
      <p:cxnSp>
        <p:nvCxnSpPr>
          <p:cNvPr id="499" name="Shape 499"/>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00" name="Shape 500"/>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501" name="Shape 501"/>
          <p:cNvPicPr preferRelativeResize="0"/>
          <p:nvPr/>
        </p:nvPicPr>
        <p:blipFill rotWithShape="1">
          <a:blip r:embed="rId2">
            <a:alphaModFix/>
          </a:blip>
          <a:srcRect b="0" l="0" r="0" t="0"/>
          <a:stretch/>
        </p:blipFill>
        <p:spPr>
          <a:xfrm>
            <a:off x="446484" y="536713"/>
            <a:ext cx="1991400" cy="2148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502" name="Shape 502"/>
        <p:cNvGrpSpPr/>
        <p:nvPr/>
      </p:nvGrpSpPr>
      <p:grpSpPr>
        <a:xfrm>
          <a:off x="0" y="0"/>
          <a:ext cx="0" cy="0"/>
          <a:chOff x="0" y="0"/>
          <a:chExt cx="0" cy="0"/>
        </a:xfrm>
      </p:grpSpPr>
      <p:cxnSp>
        <p:nvCxnSpPr>
          <p:cNvPr id="503" name="Shape 503"/>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04" name="Shape 504"/>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505" name="Shape 505"/>
        <p:cNvGrpSpPr/>
        <p:nvPr/>
      </p:nvGrpSpPr>
      <p:grpSpPr>
        <a:xfrm>
          <a:off x="0" y="0"/>
          <a:ext cx="0" cy="0"/>
          <a:chOff x="0" y="0"/>
          <a:chExt cx="0" cy="0"/>
        </a:xfrm>
      </p:grpSpPr>
      <p:sp>
        <p:nvSpPr>
          <p:cNvPr id="506" name="Shape 506"/>
          <p:cNvSpPr txBox="1"/>
          <p:nvPr>
            <p:ph type="title"/>
          </p:nvPr>
        </p:nvSpPr>
        <p:spPr>
          <a:xfrm>
            <a:off x="446484" y="1037645"/>
            <a:ext cx="8250900" cy="5010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507" name="Shape 507"/>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508" name="Shape 508"/>
        <p:cNvGrpSpPr/>
        <p:nvPr/>
      </p:nvGrpSpPr>
      <p:grpSpPr>
        <a:xfrm>
          <a:off x="0" y="0"/>
          <a:ext cx="0" cy="0"/>
          <a:chOff x="0" y="0"/>
          <a:chExt cx="0" cy="0"/>
        </a:xfrm>
      </p:grpSpPr>
      <p:sp>
        <p:nvSpPr>
          <p:cNvPr id="509" name="Shape 509"/>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510" name="Shape 510"/>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511" name="Shape 511"/>
        <p:cNvGrpSpPr/>
        <p:nvPr/>
      </p:nvGrpSpPr>
      <p:grpSpPr>
        <a:xfrm>
          <a:off x="0" y="0"/>
          <a:ext cx="0" cy="0"/>
          <a:chOff x="0" y="0"/>
          <a:chExt cx="0" cy="0"/>
        </a:xfrm>
      </p:grpSpPr>
      <p:cxnSp>
        <p:nvCxnSpPr>
          <p:cNvPr id="512" name="Shape 512"/>
          <p:cNvCxnSpPr/>
          <p:nvPr/>
        </p:nvCxnSpPr>
        <p:spPr>
          <a:xfrm>
            <a:off x="446484" y="447261"/>
            <a:ext cx="8250900" cy="0"/>
          </a:xfrm>
          <a:prstGeom prst="straightConnector1">
            <a:avLst/>
          </a:prstGeom>
          <a:noFill/>
          <a:ln>
            <a:noFill/>
          </a:ln>
        </p:spPr>
      </p:cxnSp>
      <p:cxnSp>
        <p:nvCxnSpPr>
          <p:cNvPr id="513" name="Shape 513"/>
          <p:cNvCxnSpPr/>
          <p:nvPr/>
        </p:nvCxnSpPr>
        <p:spPr>
          <a:xfrm>
            <a:off x="446484" y="858741"/>
            <a:ext cx="8250900" cy="0"/>
          </a:xfrm>
          <a:prstGeom prst="straightConnector1">
            <a:avLst/>
          </a:prstGeom>
          <a:noFill/>
          <a:ln>
            <a:noFill/>
          </a:ln>
        </p:spPr>
      </p:cxnSp>
      <p:cxnSp>
        <p:nvCxnSpPr>
          <p:cNvPr id="514" name="Shape 514"/>
          <p:cNvCxnSpPr/>
          <p:nvPr/>
        </p:nvCxnSpPr>
        <p:spPr>
          <a:xfrm flipH="1" rot="10800000">
            <a:off x="446484" y="1958703"/>
            <a:ext cx="2626200" cy="300"/>
          </a:xfrm>
          <a:prstGeom prst="straightConnector1">
            <a:avLst/>
          </a:prstGeom>
          <a:noFill/>
          <a:ln>
            <a:noFill/>
          </a:ln>
        </p:spPr>
      </p:cxnSp>
      <p:cxnSp>
        <p:nvCxnSpPr>
          <p:cNvPr id="515" name="Shape 515"/>
          <p:cNvCxnSpPr/>
          <p:nvPr/>
        </p:nvCxnSpPr>
        <p:spPr>
          <a:xfrm flipH="1" rot="10800000">
            <a:off x="3250406" y="1958703"/>
            <a:ext cx="5444100" cy="300"/>
          </a:xfrm>
          <a:prstGeom prst="straightConnector1">
            <a:avLst/>
          </a:prstGeom>
          <a:noFill/>
          <a:ln>
            <a:noFill/>
          </a:ln>
        </p:spPr>
      </p:cxnSp>
      <p:cxnSp>
        <p:nvCxnSpPr>
          <p:cNvPr id="516" name="Shape 516"/>
          <p:cNvCxnSpPr/>
          <p:nvPr/>
        </p:nvCxnSpPr>
        <p:spPr>
          <a:xfrm flipH="1" rot="10800000">
            <a:off x="446484" y="4051884"/>
            <a:ext cx="2626200" cy="300"/>
          </a:xfrm>
          <a:prstGeom prst="straightConnector1">
            <a:avLst/>
          </a:prstGeom>
          <a:noFill/>
          <a:ln>
            <a:noFill/>
          </a:ln>
        </p:spPr>
      </p:cxnSp>
      <p:cxnSp>
        <p:nvCxnSpPr>
          <p:cNvPr id="517" name="Shape 517"/>
          <p:cNvCxnSpPr/>
          <p:nvPr/>
        </p:nvCxnSpPr>
        <p:spPr>
          <a:xfrm>
            <a:off x="3259336" y="4052184"/>
            <a:ext cx="5436600" cy="0"/>
          </a:xfrm>
          <a:prstGeom prst="straightConnector1">
            <a:avLst/>
          </a:prstGeom>
          <a:noFill/>
          <a:ln>
            <a:noFill/>
          </a:ln>
        </p:spPr>
      </p:cxnSp>
      <p:sp>
        <p:nvSpPr>
          <p:cNvPr id="518" name="Shape 518"/>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sp>
        <p:nvSpPr>
          <p:cNvPr id="519" name="Shape 519"/>
          <p:cNvSpPr/>
          <p:nvPr/>
        </p:nvSpPr>
        <p:spPr>
          <a:xfrm>
            <a:off x="3259336"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AGENDA</a:t>
            </a:r>
            <a:endParaRPr sz="1000"/>
          </a:p>
        </p:txBody>
      </p:sp>
      <p:sp>
        <p:nvSpPr>
          <p:cNvPr id="520" name="Shape 520"/>
          <p:cNvSpPr/>
          <p:nvPr/>
        </p:nvSpPr>
        <p:spPr>
          <a:xfrm>
            <a:off x="3259336" y="3774882"/>
            <a:ext cx="54471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RESOURCES</a:t>
            </a:r>
            <a:endParaRPr sz="1000"/>
          </a:p>
        </p:txBody>
      </p:sp>
      <p:sp>
        <p:nvSpPr>
          <p:cNvPr id="521" name="Shape 521"/>
          <p:cNvSpPr/>
          <p:nvPr/>
        </p:nvSpPr>
        <p:spPr>
          <a:xfrm>
            <a:off x="446484" y="377488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522" name="Shape 522"/>
        <p:cNvGrpSpPr/>
        <p:nvPr/>
      </p:nvGrpSpPr>
      <p:grpSpPr>
        <a:xfrm>
          <a:off x="0" y="0"/>
          <a:ext cx="0" cy="0"/>
          <a:chOff x="0" y="0"/>
          <a:chExt cx="0" cy="0"/>
        </a:xfrm>
      </p:grpSpPr>
      <p:cxnSp>
        <p:nvCxnSpPr>
          <p:cNvPr id="523" name="Shape 523"/>
          <p:cNvCxnSpPr/>
          <p:nvPr/>
        </p:nvCxnSpPr>
        <p:spPr>
          <a:xfrm>
            <a:off x="446484" y="447261"/>
            <a:ext cx="8250900" cy="0"/>
          </a:xfrm>
          <a:prstGeom prst="straightConnector1">
            <a:avLst/>
          </a:prstGeom>
          <a:noFill/>
          <a:ln>
            <a:noFill/>
          </a:ln>
        </p:spPr>
      </p:cxnSp>
      <p:cxnSp>
        <p:nvCxnSpPr>
          <p:cNvPr id="524" name="Shape 524"/>
          <p:cNvCxnSpPr/>
          <p:nvPr/>
        </p:nvCxnSpPr>
        <p:spPr>
          <a:xfrm>
            <a:off x="446484" y="858741"/>
            <a:ext cx="8250900" cy="0"/>
          </a:xfrm>
          <a:prstGeom prst="straightConnector1">
            <a:avLst/>
          </a:prstGeom>
          <a:noFill/>
          <a:ln>
            <a:noFill/>
          </a:ln>
        </p:spPr>
      </p:cxnSp>
      <p:cxnSp>
        <p:nvCxnSpPr>
          <p:cNvPr id="525" name="Shape 525"/>
          <p:cNvCxnSpPr/>
          <p:nvPr/>
        </p:nvCxnSpPr>
        <p:spPr>
          <a:xfrm flipH="1" rot="10800000">
            <a:off x="6063258" y="1958703"/>
            <a:ext cx="2626200" cy="300"/>
          </a:xfrm>
          <a:prstGeom prst="straightConnector1">
            <a:avLst/>
          </a:prstGeom>
          <a:noFill/>
          <a:ln>
            <a:noFill/>
          </a:ln>
        </p:spPr>
      </p:cxnSp>
      <p:cxnSp>
        <p:nvCxnSpPr>
          <p:cNvPr id="526" name="Shape 526"/>
          <p:cNvCxnSpPr/>
          <p:nvPr/>
        </p:nvCxnSpPr>
        <p:spPr>
          <a:xfrm flipH="1" rot="10800000">
            <a:off x="446484" y="1958703"/>
            <a:ext cx="5444100" cy="300"/>
          </a:xfrm>
          <a:prstGeom prst="straightConnector1">
            <a:avLst/>
          </a:prstGeom>
          <a:noFill/>
          <a:ln>
            <a:noFill/>
          </a:ln>
        </p:spPr>
      </p:cxnSp>
      <p:sp>
        <p:nvSpPr>
          <p:cNvPr id="527" name="Shape 527"/>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528" name="Shape 528"/>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529" name="Shape 529"/>
        <p:cNvGrpSpPr/>
        <p:nvPr/>
      </p:nvGrpSpPr>
      <p:grpSpPr>
        <a:xfrm>
          <a:off x="0" y="0"/>
          <a:ext cx="0" cy="0"/>
          <a:chOff x="0" y="0"/>
          <a:chExt cx="0" cy="0"/>
        </a:xfrm>
      </p:grpSpPr>
      <p:pic>
        <p:nvPicPr>
          <p:cNvPr id="530" name="Shape 530"/>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531" name="Shape 531"/>
          <p:cNvCxnSpPr/>
          <p:nvPr/>
        </p:nvCxnSpPr>
        <p:spPr>
          <a:xfrm>
            <a:off x="446484" y="447261"/>
            <a:ext cx="8250900" cy="0"/>
          </a:xfrm>
          <a:prstGeom prst="straightConnector1">
            <a:avLst/>
          </a:prstGeom>
          <a:noFill/>
          <a:ln>
            <a:noFill/>
          </a:ln>
        </p:spPr>
      </p:cxnSp>
      <p:cxnSp>
        <p:nvCxnSpPr>
          <p:cNvPr id="532" name="Shape 532"/>
          <p:cNvCxnSpPr/>
          <p:nvPr/>
        </p:nvCxnSpPr>
        <p:spPr>
          <a:xfrm>
            <a:off x="446484" y="858741"/>
            <a:ext cx="8250900" cy="0"/>
          </a:xfrm>
          <a:prstGeom prst="straightConnector1">
            <a:avLst/>
          </a:prstGeom>
          <a:noFill/>
          <a:ln>
            <a:noFill/>
          </a:ln>
        </p:spPr>
      </p:cxnSp>
      <p:sp>
        <p:nvSpPr>
          <p:cNvPr id="533" name="Shape 533"/>
          <p:cNvSpPr txBox="1"/>
          <p:nvPr>
            <p:ph idx="1" type="body"/>
          </p:nvPr>
        </p:nvSpPr>
        <p:spPr>
          <a:xfrm>
            <a:off x="2536031" y="1270221"/>
            <a:ext cx="40989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534" name="Shape 534"/>
        <p:cNvGrpSpPr/>
        <p:nvPr/>
      </p:nvGrpSpPr>
      <p:grpSpPr>
        <a:xfrm>
          <a:off x="0" y="0"/>
          <a:ext cx="0" cy="0"/>
          <a:chOff x="0" y="0"/>
          <a:chExt cx="0" cy="0"/>
        </a:xfrm>
      </p:grpSpPr>
      <p:pic>
        <p:nvPicPr>
          <p:cNvPr id="535" name="Shape 535"/>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536" name="Shape 536"/>
          <p:cNvCxnSpPr/>
          <p:nvPr/>
        </p:nvCxnSpPr>
        <p:spPr>
          <a:xfrm>
            <a:off x="446484" y="447261"/>
            <a:ext cx="8250900" cy="0"/>
          </a:xfrm>
          <a:prstGeom prst="straightConnector1">
            <a:avLst/>
          </a:prstGeom>
          <a:noFill/>
          <a:ln>
            <a:noFill/>
          </a:ln>
        </p:spPr>
      </p:cxnSp>
      <p:cxnSp>
        <p:nvCxnSpPr>
          <p:cNvPr id="537" name="Shape 537"/>
          <p:cNvCxnSpPr/>
          <p:nvPr/>
        </p:nvCxnSpPr>
        <p:spPr>
          <a:xfrm>
            <a:off x="446484" y="858741"/>
            <a:ext cx="8250900" cy="0"/>
          </a:xfrm>
          <a:prstGeom prst="straightConnector1">
            <a:avLst/>
          </a:prstGeom>
          <a:noFill/>
          <a:ln>
            <a:noFill/>
          </a:ln>
        </p:spPr>
      </p:cxnSp>
      <p:sp>
        <p:nvSpPr>
          <p:cNvPr id="538" name="Shape 538"/>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539" name="Shape 539"/>
        <p:cNvGrpSpPr/>
        <p:nvPr/>
      </p:nvGrpSpPr>
      <p:grpSpPr>
        <a:xfrm>
          <a:off x="0" y="0"/>
          <a:ext cx="0" cy="0"/>
          <a:chOff x="0" y="0"/>
          <a:chExt cx="0" cy="0"/>
        </a:xfrm>
      </p:grpSpPr>
      <p:pic>
        <p:nvPicPr>
          <p:cNvPr id="540" name="Shape 540"/>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541" name="Shape 541"/>
          <p:cNvCxnSpPr/>
          <p:nvPr/>
        </p:nvCxnSpPr>
        <p:spPr>
          <a:xfrm>
            <a:off x="446484" y="447261"/>
            <a:ext cx="8250900" cy="0"/>
          </a:xfrm>
          <a:prstGeom prst="straightConnector1">
            <a:avLst/>
          </a:prstGeom>
          <a:noFill/>
          <a:ln>
            <a:noFill/>
          </a:ln>
        </p:spPr>
      </p:cxnSp>
      <p:cxnSp>
        <p:nvCxnSpPr>
          <p:cNvPr id="542" name="Shape 542"/>
          <p:cNvCxnSpPr/>
          <p:nvPr/>
        </p:nvCxnSpPr>
        <p:spPr>
          <a:xfrm>
            <a:off x="446484" y="858741"/>
            <a:ext cx="8250900" cy="0"/>
          </a:xfrm>
          <a:prstGeom prst="straightConnector1">
            <a:avLst/>
          </a:prstGeom>
          <a:noFill/>
          <a:ln>
            <a:noFill/>
          </a:ln>
        </p:spPr>
      </p:cxnSp>
      <p:sp>
        <p:nvSpPr>
          <p:cNvPr id="543" name="Shape 543"/>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544" name="Shape 544"/>
        <p:cNvGrpSpPr/>
        <p:nvPr/>
      </p:nvGrpSpPr>
      <p:grpSpPr>
        <a:xfrm>
          <a:off x="0" y="0"/>
          <a:ext cx="0" cy="0"/>
          <a:chOff x="0" y="0"/>
          <a:chExt cx="0" cy="0"/>
        </a:xfrm>
      </p:grpSpPr>
      <p:pic>
        <p:nvPicPr>
          <p:cNvPr id="545" name="Shape 545"/>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546" name="Shape 546"/>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547" name="Shape 547"/>
          <p:cNvPicPr preferRelativeResize="0"/>
          <p:nvPr/>
        </p:nvPicPr>
        <p:blipFill rotWithShape="1">
          <a:blip r:embed="rId4">
            <a:alphaModFix/>
          </a:blip>
          <a:srcRect b="0" l="0" r="0" t="0"/>
          <a:stretch/>
        </p:blipFill>
        <p:spPr>
          <a:xfrm>
            <a:off x="5982891" y="957138"/>
            <a:ext cx="2098200" cy="3845400"/>
          </a:xfrm>
          <a:prstGeom prst="rect">
            <a:avLst/>
          </a:prstGeom>
          <a:noFill/>
          <a:ln>
            <a:noFill/>
          </a:ln>
        </p:spPr>
      </p:pic>
      <p:cxnSp>
        <p:nvCxnSpPr>
          <p:cNvPr id="548" name="Shape 548"/>
          <p:cNvCxnSpPr/>
          <p:nvPr/>
        </p:nvCxnSpPr>
        <p:spPr>
          <a:xfrm>
            <a:off x="446484" y="447261"/>
            <a:ext cx="8250900" cy="0"/>
          </a:xfrm>
          <a:prstGeom prst="straightConnector1">
            <a:avLst/>
          </a:prstGeom>
          <a:noFill/>
          <a:ln>
            <a:noFill/>
          </a:ln>
        </p:spPr>
      </p:cxnSp>
      <p:cxnSp>
        <p:nvCxnSpPr>
          <p:cNvPr id="549" name="Shape 549"/>
          <p:cNvCxnSpPr/>
          <p:nvPr/>
        </p:nvCxnSpPr>
        <p:spPr>
          <a:xfrm>
            <a:off x="446484" y="858741"/>
            <a:ext cx="8250900" cy="0"/>
          </a:xfrm>
          <a:prstGeom prst="straightConnector1">
            <a:avLst/>
          </a:prstGeom>
          <a:noFill/>
          <a:ln>
            <a:noFill/>
          </a:ln>
        </p:spPr>
      </p:cxnSp>
      <p:sp>
        <p:nvSpPr>
          <p:cNvPr id="550" name="Shape 550"/>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551" name="Shape 551"/>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552" name="Shape 552"/>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553" name="Shape 553"/>
        <p:cNvGrpSpPr/>
        <p:nvPr/>
      </p:nvGrpSpPr>
      <p:grpSpPr>
        <a:xfrm>
          <a:off x="0" y="0"/>
          <a:ext cx="0" cy="0"/>
          <a:chOff x="0" y="0"/>
          <a:chExt cx="0" cy="0"/>
        </a:xfrm>
      </p:grpSpPr>
      <p:cxnSp>
        <p:nvCxnSpPr>
          <p:cNvPr id="554" name="Shape 554"/>
          <p:cNvCxnSpPr/>
          <p:nvPr/>
        </p:nvCxnSpPr>
        <p:spPr>
          <a:xfrm>
            <a:off x="446484" y="447261"/>
            <a:ext cx="8250900" cy="0"/>
          </a:xfrm>
          <a:prstGeom prst="straightConnector1">
            <a:avLst/>
          </a:prstGeom>
          <a:noFill/>
          <a:ln>
            <a:noFill/>
          </a:ln>
        </p:spPr>
      </p:cxnSp>
      <p:cxnSp>
        <p:nvCxnSpPr>
          <p:cNvPr id="555" name="Shape 555"/>
          <p:cNvCxnSpPr/>
          <p:nvPr/>
        </p:nvCxnSpPr>
        <p:spPr>
          <a:xfrm>
            <a:off x="446484" y="858741"/>
            <a:ext cx="8250900" cy="0"/>
          </a:xfrm>
          <a:prstGeom prst="straightConnector1">
            <a:avLst/>
          </a:prstGeom>
          <a:noFill/>
          <a:ln>
            <a:noFill/>
          </a:ln>
        </p:spPr>
      </p:cxnSp>
      <p:sp>
        <p:nvSpPr>
          <p:cNvPr id="556" name="Shape 556"/>
          <p:cNvSpPr/>
          <p:nvPr/>
        </p:nvSpPr>
        <p:spPr>
          <a:xfrm>
            <a:off x="461128" y="1625441"/>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557" name="Shape 557"/>
          <p:cNvSpPr/>
          <p:nvPr/>
        </p:nvSpPr>
        <p:spPr>
          <a:xfrm>
            <a:off x="3084208" y="1622358"/>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558" name="Shape 558"/>
          <p:cNvSpPr/>
          <p:nvPr/>
        </p:nvSpPr>
        <p:spPr>
          <a:xfrm>
            <a:off x="5209455" y="1707150"/>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559" name="Shape 559"/>
        <p:cNvGrpSpPr/>
        <p:nvPr/>
      </p:nvGrpSpPr>
      <p:grpSpPr>
        <a:xfrm>
          <a:off x="0" y="0"/>
          <a:ext cx="0" cy="0"/>
          <a:chOff x="0" y="0"/>
          <a:chExt cx="0" cy="0"/>
        </a:xfrm>
      </p:grpSpPr>
      <p:cxnSp>
        <p:nvCxnSpPr>
          <p:cNvPr id="560" name="Shape 560"/>
          <p:cNvCxnSpPr/>
          <p:nvPr/>
        </p:nvCxnSpPr>
        <p:spPr>
          <a:xfrm>
            <a:off x="446484" y="447261"/>
            <a:ext cx="8250900" cy="0"/>
          </a:xfrm>
          <a:prstGeom prst="straightConnector1">
            <a:avLst/>
          </a:prstGeom>
          <a:noFill/>
          <a:ln>
            <a:noFill/>
          </a:ln>
        </p:spPr>
      </p:cxnSp>
      <p:cxnSp>
        <p:nvCxnSpPr>
          <p:cNvPr id="561" name="Shape 561"/>
          <p:cNvCxnSpPr/>
          <p:nvPr/>
        </p:nvCxnSpPr>
        <p:spPr>
          <a:xfrm>
            <a:off x="446484" y="858741"/>
            <a:ext cx="8250900" cy="0"/>
          </a:xfrm>
          <a:prstGeom prst="straightConnector1">
            <a:avLst/>
          </a:prstGeom>
          <a:noFill/>
          <a:ln>
            <a:noFill/>
          </a:ln>
        </p:spPr>
      </p:cxnSp>
      <p:grpSp>
        <p:nvGrpSpPr>
          <p:cNvPr id="562" name="Shape 562"/>
          <p:cNvGrpSpPr/>
          <p:nvPr/>
        </p:nvGrpSpPr>
        <p:grpSpPr>
          <a:xfrm>
            <a:off x="446484" y="1288111"/>
            <a:ext cx="892994" cy="894391"/>
            <a:chOff x="0" y="0"/>
            <a:chExt cx="1269900" cy="1269900"/>
          </a:xfrm>
        </p:grpSpPr>
        <p:pic>
          <p:nvPicPr>
            <p:cNvPr id="563" name="Shape 563"/>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64" name="Shape 564"/>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000"/>
            </a:p>
          </p:txBody>
        </p:sp>
      </p:grpSp>
      <p:grpSp>
        <p:nvGrpSpPr>
          <p:cNvPr id="565" name="Shape 565"/>
          <p:cNvGrpSpPr/>
          <p:nvPr/>
        </p:nvGrpSpPr>
        <p:grpSpPr>
          <a:xfrm>
            <a:off x="1518047" y="1288111"/>
            <a:ext cx="892994" cy="894391"/>
            <a:chOff x="0" y="0"/>
            <a:chExt cx="1269900" cy="1269900"/>
          </a:xfrm>
        </p:grpSpPr>
        <p:pic>
          <p:nvPicPr>
            <p:cNvPr id="566" name="Shape 566"/>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567" name="Shape 567"/>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568" name="Shape 568"/>
          <p:cNvGrpSpPr/>
          <p:nvPr/>
        </p:nvGrpSpPr>
        <p:grpSpPr>
          <a:xfrm>
            <a:off x="446484" y="2352592"/>
            <a:ext cx="892994" cy="894391"/>
            <a:chOff x="0" y="0"/>
            <a:chExt cx="1269900" cy="1269900"/>
          </a:xfrm>
        </p:grpSpPr>
        <p:pic>
          <p:nvPicPr>
            <p:cNvPr id="569" name="Shape 569"/>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570" name="Shape 570"/>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571" name="Shape 571"/>
          <p:cNvGrpSpPr/>
          <p:nvPr/>
        </p:nvGrpSpPr>
        <p:grpSpPr>
          <a:xfrm>
            <a:off x="1518047" y="2352592"/>
            <a:ext cx="892994" cy="894391"/>
            <a:chOff x="0" y="0"/>
            <a:chExt cx="1269900" cy="1269900"/>
          </a:xfrm>
        </p:grpSpPr>
        <p:pic>
          <p:nvPicPr>
            <p:cNvPr id="572" name="Shape 572"/>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573" name="Shape 573"/>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574" name="Shape 574"/>
          <p:cNvGrpSpPr/>
          <p:nvPr/>
        </p:nvGrpSpPr>
        <p:grpSpPr>
          <a:xfrm>
            <a:off x="446484" y="3434964"/>
            <a:ext cx="892994" cy="894391"/>
            <a:chOff x="0" y="0"/>
            <a:chExt cx="1269900" cy="1269900"/>
          </a:xfrm>
        </p:grpSpPr>
        <p:pic>
          <p:nvPicPr>
            <p:cNvPr id="575" name="Shape 575"/>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576" name="Shape 576"/>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577" name="Shape 577"/>
          <p:cNvGrpSpPr/>
          <p:nvPr/>
        </p:nvGrpSpPr>
        <p:grpSpPr>
          <a:xfrm>
            <a:off x="1518047" y="3434964"/>
            <a:ext cx="892994" cy="894391"/>
            <a:chOff x="0" y="0"/>
            <a:chExt cx="1269900" cy="1269900"/>
          </a:xfrm>
        </p:grpSpPr>
        <p:pic>
          <p:nvPicPr>
            <p:cNvPr id="578" name="Shape 578"/>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579" name="Shape 579"/>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sp>
        <p:nvSpPr>
          <p:cNvPr id="580" name="Shape 580"/>
          <p:cNvSpPr/>
          <p:nvPr/>
        </p:nvSpPr>
        <p:spPr>
          <a:xfrm>
            <a:off x="6181018" y="1288111"/>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581" name="Shape 581"/>
          <p:cNvGrpSpPr/>
          <p:nvPr/>
        </p:nvGrpSpPr>
        <p:grpSpPr>
          <a:xfrm>
            <a:off x="2848569" y="1288111"/>
            <a:ext cx="1428832" cy="1431067"/>
            <a:chOff x="0" y="0"/>
            <a:chExt cx="2031900" cy="2031900"/>
          </a:xfrm>
        </p:grpSpPr>
        <p:pic>
          <p:nvPicPr>
            <p:cNvPr id="582" name="Shape 582"/>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583" name="Shape 583"/>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TERM</a:t>
              </a:r>
              <a:endParaRPr sz="1000"/>
            </a:p>
          </p:txBody>
        </p:sp>
        <p:sp>
          <p:nvSpPr>
            <p:cNvPr id="584" name="Shape 584"/>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85" name="Shape 585"/>
          <p:cNvGrpSpPr/>
          <p:nvPr/>
        </p:nvGrpSpPr>
        <p:grpSpPr>
          <a:xfrm>
            <a:off x="4473773" y="1288111"/>
            <a:ext cx="1428832" cy="1431067"/>
            <a:chOff x="0" y="0"/>
            <a:chExt cx="2031900" cy="2031900"/>
          </a:xfrm>
        </p:grpSpPr>
        <p:pic>
          <p:nvPicPr>
            <p:cNvPr id="586" name="Shape 586"/>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587" name="Shape 587"/>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588" name="Shape 588"/>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89" name="Shape 589"/>
          <p:cNvGrpSpPr/>
          <p:nvPr/>
        </p:nvGrpSpPr>
        <p:grpSpPr>
          <a:xfrm>
            <a:off x="2848569" y="2898250"/>
            <a:ext cx="1428832" cy="1431067"/>
            <a:chOff x="0" y="0"/>
            <a:chExt cx="2031900" cy="2031900"/>
          </a:xfrm>
        </p:grpSpPr>
        <p:pic>
          <p:nvPicPr>
            <p:cNvPr id="590" name="Shape 590"/>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591" name="Shape 591"/>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592" name="Shape 592"/>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593" name="Shape 593"/>
          <p:cNvGrpSpPr/>
          <p:nvPr/>
        </p:nvGrpSpPr>
        <p:grpSpPr>
          <a:xfrm>
            <a:off x="4473773" y="2898250"/>
            <a:ext cx="1428832" cy="1431067"/>
            <a:chOff x="0" y="0"/>
            <a:chExt cx="2031900" cy="2031900"/>
          </a:xfrm>
        </p:grpSpPr>
        <p:pic>
          <p:nvPicPr>
            <p:cNvPr id="594" name="Shape 594"/>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595" name="Shape 595"/>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596" name="Shape 596"/>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597" name="Shape 597"/>
          <p:cNvSpPr/>
          <p:nvPr/>
        </p:nvSpPr>
        <p:spPr>
          <a:xfrm>
            <a:off x="6181018" y="2898250"/>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598" name="Shape 598"/>
        <p:cNvGrpSpPr/>
        <p:nvPr/>
      </p:nvGrpSpPr>
      <p:grpSpPr>
        <a:xfrm>
          <a:off x="0" y="0"/>
          <a:ext cx="0" cy="0"/>
          <a:chOff x="0" y="0"/>
          <a:chExt cx="0" cy="0"/>
        </a:xfrm>
      </p:grpSpPr>
      <p:cxnSp>
        <p:nvCxnSpPr>
          <p:cNvPr id="599" name="Shape 599"/>
          <p:cNvCxnSpPr/>
          <p:nvPr/>
        </p:nvCxnSpPr>
        <p:spPr>
          <a:xfrm>
            <a:off x="446484" y="447261"/>
            <a:ext cx="8250900" cy="0"/>
          </a:xfrm>
          <a:prstGeom prst="straightConnector1">
            <a:avLst/>
          </a:prstGeom>
          <a:noFill/>
          <a:ln>
            <a:noFill/>
          </a:ln>
        </p:spPr>
      </p:cxnSp>
      <p:cxnSp>
        <p:nvCxnSpPr>
          <p:cNvPr id="600" name="Shape 600"/>
          <p:cNvCxnSpPr/>
          <p:nvPr/>
        </p:nvCxnSpPr>
        <p:spPr>
          <a:xfrm>
            <a:off x="446484" y="858741"/>
            <a:ext cx="8250900" cy="0"/>
          </a:xfrm>
          <a:prstGeom prst="straightConnector1">
            <a:avLst/>
          </a:prstGeom>
          <a:noFill/>
          <a:ln>
            <a:noFill/>
          </a:ln>
        </p:spPr>
      </p:cxnSp>
      <p:grpSp>
        <p:nvGrpSpPr>
          <p:cNvPr id="601" name="Shape 601"/>
          <p:cNvGrpSpPr/>
          <p:nvPr/>
        </p:nvGrpSpPr>
        <p:grpSpPr>
          <a:xfrm>
            <a:off x="973336" y="2204996"/>
            <a:ext cx="892994" cy="894391"/>
            <a:chOff x="0" y="0"/>
            <a:chExt cx="1269900" cy="1269900"/>
          </a:xfrm>
        </p:grpSpPr>
        <p:pic>
          <p:nvPicPr>
            <p:cNvPr id="602" name="Shape 602"/>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603" name="Shape 603"/>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604" name="Shape 604"/>
          <p:cNvCxnSpPr/>
          <p:nvPr/>
        </p:nvCxnSpPr>
        <p:spPr>
          <a:xfrm flipH="1" rot="10800000">
            <a:off x="2750344" y="2284391"/>
            <a:ext cx="2626200" cy="300"/>
          </a:xfrm>
          <a:prstGeom prst="straightConnector1">
            <a:avLst/>
          </a:prstGeom>
          <a:noFill/>
          <a:ln>
            <a:noFill/>
          </a:ln>
        </p:spPr>
      </p:cxnSp>
      <p:cxnSp>
        <p:nvCxnSpPr>
          <p:cNvPr id="605" name="Shape 605"/>
          <p:cNvCxnSpPr/>
          <p:nvPr/>
        </p:nvCxnSpPr>
        <p:spPr>
          <a:xfrm flipH="1" rot="10800000">
            <a:off x="2750344" y="3790229"/>
            <a:ext cx="2626200" cy="300"/>
          </a:xfrm>
          <a:prstGeom prst="straightConnector1">
            <a:avLst/>
          </a:prstGeom>
          <a:noFill/>
          <a:ln>
            <a:noFill/>
          </a:ln>
        </p:spPr>
      </p:cxnSp>
      <p:sp>
        <p:nvSpPr>
          <p:cNvPr id="606" name="Shape 606"/>
          <p:cNvSpPr/>
          <p:nvPr/>
        </p:nvSpPr>
        <p:spPr>
          <a:xfrm>
            <a:off x="2750344" y="2105786"/>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TIMING</a:t>
            </a:r>
            <a:endParaRPr sz="1000"/>
          </a:p>
        </p:txBody>
      </p:sp>
      <p:sp>
        <p:nvSpPr>
          <p:cNvPr id="607" name="Shape 607"/>
          <p:cNvSpPr/>
          <p:nvPr/>
        </p:nvSpPr>
        <p:spPr>
          <a:xfrm>
            <a:off x="2750344" y="3602679"/>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cxnSp>
        <p:nvCxnSpPr>
          <p:cNvPr id="608" name="Shape 608"/>
          <p:cNvCxnSpPr/>
          <p:nvPr/>
        </p:nvCxnSpPr>
        <p:spPr>
          <a:xfrm flipH="1" rot="10800000">
            <a:off x="2750344" y="1565677"/>
            <a:ext cx="2626200" cy="300"/>
          </a:xfrm>
          <a:prstGeom prst="straightConnector1">
            <a:avLst/>
          </a:prstGeom>
          <a:noFill/>
          <a:ln>
            <a:noFill/>
          </a:ln>
        </p:spPr>
      </p:cxnSp>
      <p:sp>
        <p:nvSpPr>
          <p:cNvPr id="609" name="Shape 609"/>
          <p:cNvSpPr/>
          <p:nvPr/>
        </p:nvSpPr>
        <p:spPr>
          <a:xfrm>
            <a:off x="2750344" y="138707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cxnSp>
        <p:nvCxnSpPr>
          <p:cNvPr id="610" name="Shape 610"/>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611" name="Shape 611"/>
        <p:cNvGrpSpPr/>
        <p:nvPr/>
      </p:nvGrpSpPr>
      <p:grpSpPr>
        <a:xfrm>
          <a:off x="0" y="0"/>
          <a:ext cx="0" cy="0"/>
          <a:chOff x="0" y="0"/>
          <a:chExt cx="0" cy="0"/>
        </a:xfrm>
      </p:grpSpPr>
      <p:cxnSp>
        <p:nvCxnSpPr>
          <p:cNvPr id="612" name="Shape 612"/>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613" name="Shape 613"/>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614" name="Shape 614"/>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615" name="Shape 615"/>
        <p:cNvGrpSpPr/>
        <p:nvPr/>
      </p:nvGrpSpPr>
      <p:grpSpPr>
        <a:xfrm>
          <a:off x="0" y="0"/>
          <a:ext cx="0" cy="0"/>
          <a:chOff x="0" y="0"/>
          <a:chExt cx="0" cy="0"/>
        </a:xfrm>
      </p:grpSpPr>
      <p:cxnSp>
        <p:nvCxnSpPr>
          <p:cNvPr id="616" name="Shape 616"/>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617" name="Shape 617"/>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618" name="Shape 618"/>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619" name="Shape 619"/>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620" name="Shape 620"/>
        <p:cNvGrpSpPr/>
        <p:nvPr/>
      </p:nvGrpSpPr>
      <p:grpSpPr>
        <a:xfrm>
          <a:off x="0" y="0"/>
          <a:ext cx="0" cy="0"/>
          <a:chOff x="0" y="0"/>
          <a:chExt cx="0" cy="0"/>
        </a:xfrm>
      </p:grpSpPr>
      <p:cxnSp>
        <p:nvCxnSpPr>
          <p:cNvPr id="621" name="Shape 621"/>
          <p:cNvCxnSpPr/>
          <p:nvPr/>
        </p:nvCxnSpPr>
        <p:spPr>
          <a:xfrm>
            <a:off x="446484" y="447261"/>
            <a:ext cx="8250900" cy="0"/>
          </a:xfrm>
          <a:prstGeom prst="straightConnector1">
            <a:avLst/>
          </a:prstGeom>
          <a:noFill/>
          <a:ln>
            <a:noFill/>
          </a:ln>
        </p:spPr>
      </p:cxnSp>
      <p:cxnSp>
        <p:nvCxnSpPr>
          <p:cNvPr id="622" name="Shape 622"/>
          <p:cNvCxnSpPr/>
          <p:nvPr/>
        </p:nvCxnSpPr>
        <p:spPr>
          <a:xfrm>
            <a:off x="446484" y="858741"/>
            <a:ext cx="8250900" cy="0"/>
          </a:xfrm>
          <a:prstGeom prst="straightConnector1">
            <a:avLst/>
          </a:prstGeom>
          <a:noFill/>
          <a:ln>
            <a:noFill/>
          </a:ln>
        </p:spPr>
      </p:cxnSp>
      <p:grpSp>
        <p:nvGrpSpPr>
          <p:cNvPr id="623" name="Shape 623"/>
          <p:cNvGrpSpPr/>
          <p:nvPr/>
        </p:nvGrpSpPr>
        <p:grpSpPr>
          <a:xfrm>
            <a:off x="973336" y="2204996"/>
            <a:ext cx="892994" cy="894391"/>
            <a:chOff x="0" y="0"/>
            <a:chExt cx="1269900" cy="1269900"/>
          </a:xfrm>
        </p:grpSpPr>
        <p:pic>
          <p:nvPicPr>
            <p:cNvPr id="624" name="Shape 624"/>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625" name="Shape 625"/>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626" name="Shape 626"/>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627" name="Shape 627"/>
        <p:cNvGrpSpPr/>
        <p:nvPr/>
      </p:nvGrpSpPr>
      <p:grpSpPr>
        <a:xfrm>
          <a:off x="0" y="0"/>
          <a:ext cx="0" cy="0"/>
          <a:chOff x="0" y="0"/>
          <a:chExt cx="0" cy="0"/>
        </a:xfrm>
      </p:grpSpPr>
      <p:cxnSp>
        <p:nvCxnSpPr>
          <p:cNvPr id="628" name="Shape 628"/>
          <p:cNvCxnSpPr/>
          <p:nvPr/>
        </p:nvCxnSpPr>
        <p:spPr>
          <a:xfrm>
            <a:off x="446484" y="447261"/>
            <a:ext cx="8250900" cy="0"/>
          </a:xfrm>
          <a:prstGeom prst="straightConnector1">
            <a:avLst/>
          </a:prstGeom>
          <a:noFill/>
          <a:ln>
            <a:noFill/>
          </a:ln>
        </p:spPr>
      </p:cxnSp>
      <p:cxnSp>
        <p:nvCxnSpPr>
          <p:cNvPr id="629" name="Shape 629"/>
          <p:cNvCxnSpPr/>
          <p:nvPr/>
        </p:nvCxnSpPr>
        <p:spPr>
          <a:xfrm>
            <a:off x="446484" y="858741"/>
            <a:ext cx="8250900" cy="0"/>
          </a:xfrm>
          <a:prstGeom prst="straightConnector1">
            <a:avLst/>
          </a:prstGeom>
          <a:noFill/>
          <a:ln>
            <a:noFill/>
          </a:ln>
        </p:spPr>
      </p:cxnSp>
      <p:cxnSp>
        <p:nvCxnSpPr>
          <p:cNvPr id="630" name="Shape 630"/>
          <p:cNvCxnSpPr/>
          <p:nvPr/>
        </p:nvCxnSpPr>
        <p:spPr>
          <a:xfrm flipH="1" rot="10800000">
            <a:off x="6063258" y="1958703"/>
            <a:ext cx="2626200" cy="300"/>
          </a:xfrm>
          <a:prstGeom prst="straightConnector1">
            <a:avLst/>
          </a:prstGeom>
          <a:noFill/>
          <a:ln>
            <a:noFill/>
          </a:ln>
        </p:spPr>
      </p:cxnSp>
      <p:cxnSp>
        <p:nvCxnSpPr>
          <p:cNvPr id="631" name="Shape 631"/>
          <p:cNvCxnSpPr/>
          <p:nvPr/>
        </p:nvCxnSpPr>
        <p:spPr>
          <a:xfrm flipH="1" rot="10800000">
            <a:off x="446484" y="1958703"/>
            <a:ext cx="5444100" cy="300"/>
          </a:xfrm>
          <a:prstGeom prst="straightConnector1">
            <a:avLst/>
          </a:prstGeom>
          <a:noFill/>
          <a:ln>
            <a:noFill/>
          </a:ln>
        </p:spPr>
      </p:cxnSp>
      <p:sp>
        <p:nvSpPr>
          <p:cNvPr id="632" name="Shape 632"/>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633" name="Shape 633"/>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
        <p:nvSpPr>
          <p:cNvPr id="634" name="Shape 634"/>
          <p:cNvSpPr txBox="1"/>
          <p:nvPr>
            <p:ph idx="12" type="sldNum"/>
          </p:nvPr>
        </p:nvSpPr>
        <p:spPr>
          <a:xfrm>
            <a:off x="8447484"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635" name="Shape 635"/>
        <p:cNvGrpSpPr/>
        <p:nvPr/>
      </p:nvGrpSpPr>
      <p:grpSpPr>
        <a:xfrm>
          <a:off x="0" y="0"/>
          <a:ext cx="0" cy="0"/>
          <a:chOff x="0" y="0"/>
          <a:chExt cx="0" cy="0"/>
        </a:xfrm>
      </p:grpSpPr>
      <p:sp>
        <p:nvSpPr>
          <p:cNvPr id="636" name="Shape 636"/>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37" name="Shape 637"/>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638" name="Shape 638"/>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639" name="Shape 639"/>
        <p:cNvGrpSpPr/>
        <p:nvPr/>
      </p:nvGrpSpPr>
      <p:grpSpPr>
        <a:xfrm>
          <a:off x="0" y="0"/>
          <a:ext cx="0" cy="0"/>
          <a:chOff x="0" y="0"/>
          <a:chExt cx="0" cy="0"/>
        </a:xfrm>
      </p:grpSpPr>
      <p:pic>
        <p:nvPicPr>
          <p:cNvPr id="640" name="Shape 640"/>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641" name="Shape 641"/>
          <p:cNvCxnSpPr/>
          <p:nvPr/>
        </p:nvCxnSpPr>
        <p:spPr>
          <a:xfrm>
            <a:off x="446484" y="447261"/>
            <a:ext cx="8250900" cy="0"/>
          </a:xfrm>
          <a:prstGeom prst="straightConnector1">
            <a:avLst/>
          </a:prstGeom>
          <a:noFill/>
          <a:ln>
            <a:noFill/>
          </a:ln>
        </p:spPr>
      </p:cxnSp>
      <p:cxnSp>
        <p:nvCxnSpPr>
          <p:cNvPr id="642" name="Shape 642"/>
          <p:cNvCxnSpPr/>
          <p:nvPr/>
        </p:nvCxnSpPr>
        <p:spPr>
          <a:xfrm>
            <a:off x="446484" y="858741"/>
            <a:ext cx="8250900" cy="0"/>
          </a:xfrm>
          <a:prstGeom prst="straightConnector1">
            <a:avLst/>
          </a:prstGeom>
          <a:noFill/>
          <a:ln>
            <a:noFill/>
          </a:ln>
        </p:spPr>
      </p:cxnSp>
      <p:sp>
        <p:nvSpPr>
          <p:cNvPr id="643" name="Shape 643"/>
          <p:cNvSpPr txBox="1"/>
          <p:nvPr>
            <p:ph idx="1" type="body"/>
          </p:nvPr>
        </p:nvSpPr>
        <p:spPr>
          <a:xfrm>
            <a:off x="2536031" y="1270221"/>
            <a:ext cx="40989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44" name="Shape 644"/>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645" name="Shape 645"/>
        <p:cNvGrpSpPr/>
        <p:nvPr/>
      </p:nvGrpSpPr>
      <p:grpSpPr>
        <a:xfrm>
          <a:off x="0" y="0"/>
          <a:ext cx="0" cy="0"/>
          <a:chOff x="0" y="0"/>
          <a:chExt cx="0" cy="0"/>
        </a:xfrm>
      </p:grpSpPr>
      <p:pic>
        <p:nvPicPr>
          <p:cNvPr id="646" name="Shape 646"/>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647" name="Shape 647"/>
          <p:cNvCxnSpPr/>
          <p:nvPr/>
        </p:nvCxnSpPr>
        <p:spPr>
          <a:xfrm>
            <a:off x="446484" y="447261"/>
            <a:ext cx="8250900" cy="0"/>
          </a:xfrm>
          <a:prstGeom prst="straightConnector1">
            <a:avLst/>
          </a:prstGeom>
          <a:noFill/>
          <a:ln>
            <a:noFill/>
          </a:ln>
        </p:spPr>
      </p:cxnSp>
      <p:cxnSp>
        <p:nvCxnSpPr>
          <p:cNvPr id="648" name="Shape 648"/>
          <p:cNvCxnSpPr/>
          <p:nvPr/>
        </p:nvCxnSpPr>
        <p:spPr>
          <a:xfrm>
            <a:off x="446484" y="858741"/>
            <a:ext cx="8250900" cy="0"/>
          </a:xfrm>
          <a:prstGeom prst="straightConnector1">
            <a:avLst/>
          </a:prstGeom>
          <a:noFill/>
          <a:ln>
            <a:noFill/>
          </a:ln>
        </p:spPr>
      </p:cxnSp>
      <p:sp>
        <p:nvSpPr>
          <p:cNvPr id="649" name="Shape 649"/>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50" name="Shape 650"/>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651" name="Shape 651"/>
        <p:cNvGrpSpPr/>
        <p:nvPr/>
      </p:nvGrpSpPr>
      <p:grpSpPr>
        <a:xfrm>
          <a:off x="0" y="0"/>
          <a:ext cx="0" cy="0"/>
          <a:chOff x="0" y="0"/>
          <a:chExt cx="0" cy="0"/>
        </a:xfrm>
      </p:grpSpPr>
      <p:pic>
        <p:nvPicPr>
          <p:cNvPr id="652" name="Shape 652"/>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653" name="Shape 653"/>
          <p:cNvCxnSpPr/>
          <p:nvPr/>
        </p:nvCxnSpPr>
        <p:spPr>
          <a:xfrm>
            <a:off x="446484" y="447261"/>
            <a:ext cx="8250900" cy="0"/>
          </a:xfrm>
          <a:prstGeom prst="straightConnector1">
            <a:avLst/>
          </a:prstGeom>
          <a:noFill/>
          <a:ln>
            <a:noFill/>
          </a:ln>
        </p:spPr>
      </p:cxnSp>
      <p:cxnSp>
        <p:nvCxnSpPr>
          <p:cNvPr id="654" name="Shape 654"/>
          <p:cNvCxnSpPr/>
          <p:nvPr/>
        </p:nvCxnSpPr>
        <p:spPr>
          <a:xfrm>
            <a:off x="446484" y="858741"/>
            <a:ext cx="8250900" cy="0"/>
          </a:xfrm>
          <a:prstGeom prst="straightConnector1">
            <a:avLst/>
          </a:prstGeom>
          <a:noFill/>
          <a:ln>
            <a:noFill/>
          </a:ln>
        </p:spPr>
      </p:cxnSp>
      <p:sp>
        <p:nvSpPr>
          <p:cNvPr id="655" name="Shape 655"/>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56" name="Shape 656"/>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657" name="Shape 657"/>
        <p:cNvGrpSpPr/>
        <p:nvPr/>
      </p:nvGrpSpPr>
      <p:grpSpPr>
        <a:xfrm>
          <a:off x="0" y="0"/>
          <a:ext cx="0" cy="0"/>
          <a:chOff x="0" y="0"/>
          <a:chExt cx="0" cy="0"/>
        </a:xfrm>
      </p:grpSpPr>
      <p:pic>
        <p:nvPicPr>
          <p:cNvPr id="658" name="Shape 658"/>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659" name="Shape 659"/>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660" name="Shape 660"/>
          <p:cNvPicPr preferRelativeResize="0"/>
          <p:nvPr/>
        </p:nvPicPr>
        <p:blipFill rotWithShape="1">
          <a:blip r:embed="rId4">
            <a:alphaModFix/>
          </a:blip>
          <a:srcRect b="0" l="0" r="0" t="0"/>
          <a:stretch/>
        </p:blipFill>
        <p:spPr>
          <a:xfrm>
            <a:off x="5982891" y="957138"/>
            <a:ext cx="2098200" cy="3845400"/>
          </a:xfrm>
          <a:prstGeom prst="rect">
            <a:avLst/>
          </a:prstGeom>
          <a:noFill/>
          <a:ln>
            <a:noFill/>
          </a:ln>
        </p:spPr>
      </p:pic>
      <p:cxnSp>
        <p:nvCxnSpPr>
          <p:cNvPr id="661" name="Shape 661"/>
          <p:cNvCxnSpPr/>
          <p:nvPr/>
        </p:nvCxnSpPr>
        <p:spPr>
          <a:xfrm>
            <a:off x="446484" y="447261"/>
            <a:ext cx="8250900" cy="0"/>
          </a:xfrm>
          <a:prstGeom prst="straightConnector1">
            <a:avLst/>
          </a:prstGeom>
          <a:noFill/>
          <a:ln>
            <a:noFill/>
          </a:ln>
        </p:spPr>
      </p:cxnSp>
      <p:cxnSp>
        <p:nvCxnSpPr>
          <p:cNvPr id="662" name="Shape 662"/>
          <p:cNvCxnSpPr/>
          <p:nvPr/>
        </p:nvCxnSpPr>
        <p:spPr>
          <a:xfrm>
            <a:off x="446484" y="858741"/>
            <a:ext cx="8250900" cy="0"/>
          </a:xfrm>
          <a:prstGeom prst="straightConnector1">
            <a:avLst/>
          </a:prstGeom>
          <a:noFill/>
          <a:ln>
            <a:noFill/>
          </a:ln>
        </p:spPr>
      </p:cxnSp>
      <p:sp>
        <p:nvSpPr>
          <p:cNvPr id="663" name="Shape 663"/>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664" name="Shape 664"/>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665" name="Shape 665"/>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66" name="Shape 666"/>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34" Type="http://schemas.openxmlformats.org/officeDocument/2006/relationships/theme" Target="../theme/theme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theme" Target="../theme/theme1.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6.xml"/><Relationship Id="rId22" Type="http://schemas.openxmlformats.org/officeDocument/2006/relationships/slideLayout" Target="../slideLayouts/slideLayout98.xml"/><Relationship Id="rId21" Type="http://schemas.openxmlformats.org/officeDocument/2006/relationships/slideLayout" Target="../slideLayouts/slideLayout97.xml"/><Relationship Id="rId24" Type="http://schemas.openxmlformats.org/officeDocument/2006/relationships/slideLayout" Target="../slideLayouts/slideLayout100.xml"/><Relationship Id="rId23" Type="http://schemas.openxmlformats.org/officeDocument/2006/relationships/slideLayout" Target="../slideLayouts/slideLayout99.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26" Type="http://schemas.openxmlformats.org/officeDocument/2006/relationships/slideLayout" Target="../slideLayouts/slideLayout102.xml"/><Relationship Id="rId25" Type="http://schemas.openxmlformats.org/officeDocument/2006/relationships/slideLayout" Target="../slideLayouts/slideLayout101.xml"/><Relationship Id="rId28" Type="http://schemas.openxmlformats.org/officeDocument/2006/relationships/slideLayout" Target="../slideLayouts/slideLayout104.xml"/><Relationship Id="rId27" Type="http://schemas.openxmlformats.org/officeDocument/2006/relationships/slideLayout" Target="../slideLayouts/slideLayout103.xml"/><Relationship Id="rId5" Type="http://schemas.openxmlformats.org/officeDocument/2006/relationships/slideLayout" Target="../slideLayouts/slideLayout81.xml"/><Relationship Id="rId6" Type="http://schemas.openxmlformats.org/officeDocument/2006/relationships/slideLayout" Target="../slideLayouts/slideLayout82.xml"/><Relationship Id="rId29" Type="http://schemas.openxmlformats.org/officeDocument/2006/relationships/slideLayout" Target="../slideLayouts/slideLayout105.xml"/><Relationship Id="rId7" Type="http://schemas.openxmlformats.org/officeDocument/2006/relationships/slideLayout" Target="../slideLayouts/slideLayout83.xml"/><Relationship Id="rId8" Type="http://schemas.openxmlformats.org/officeDocument/2006/relationships/slideLayout" Target="../slideLayouts/slideLayout84.xml"/><Relationship Id="rId31" Type="http://schemas.openxmlformats.org/officeDocument/2006/relationships/slideLayout" Target="../slideLayouts/slideLayout107.xml"/><Relationship Id="rId30" Type="http://schemas.openxmlformats.org/officeDocument/2006/relationships/slideLayout" Target="../slideLayouts/slideLayout106.xml"/><Relationship Id="rId11" Type="http://schemas.openxmlformats.org/officeDocument/2006/relationships/slideLayout" Target="../slideLayouts/slideLayout87.xml"/><Relationship Id="rId10" Type="http://schemas.openxmlformats.org/officeDocument/2006/relationships/slideLayout" Target="../slideLayouts/slideLayout86.xml"/><Relationship Id="rId32" Type="http://schemas.openxmlformats.org/officeDocument/2006/relationships/theme" Target="../theme/theme6.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5" Type="http://schemas.openxmlformats.org/officeDocument/2006/relationships/slideLayout" Target="../slideLayouts/slideLayout91.xml"/><Relationship Id="rId14" Type="http://schemas.openxmlformats.org/officeDocument/2006/relationships/slideLayout" Target="../slideLayouts/slideLayout90.xml"/><Relationship Id="rId17" Type="http://schemas.openxmlformats.org/officeDocument/2006/relationships/slideLayout" Target="../slideLayouts/slideLayout93.xml"/><Relationship Id="rId16" Type="http://schemas.openxmlformats.org/officeDocument/2006/relationships/slideLayout" Target="../slideLayouts/slideLayout92.xml"/><Relationship Id="rId19" Type="http://schemas.openxmlformats.org/officeDocument/2006/relationships/slideLayout" Target="../slideLayouts/slideLayout95.xml"/><Relationship Id="rId18"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7.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26" Type="http://schemas.openxmlformats.org/officeDocument/2006/relationships/slideLayout" Target="../slideLayouts/slideLayout133.xml"/><Relationship Id="rId25" Type="http://schemas.openxmlformats.org/officeDocument/2006/relationships/slideLayout" Target="../slideLayouts/slideLayout132.xml"/><Relationship Id="rId28" Type="http://schemas.openxmlformats.org/officeDocument/2006/relationships/slideLayout" Target="../slideLayouts/slideLayout135.xml"/><Relationship Id="rId27" Type="http://schemas.openxmlformats.org/officeDocument/2006/relationships/slideLayout" Target="../slideLayouts/slideLayout134.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29" Type="http://schemas.openxmlformats.org/officeDocument/2006/relationships/slideLayout" Target="../slideLayouts/slideLayout136.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31" Type="http://schemas.openxmlformats.org/officeDocument/2006/relationships/slideLayout" Target="../slideLayouts/slideLayout138.xml"/><Relationship Id="rId30" Type="http://schemas.openxmlformats.org/officeDocument/2006/relationships/slideLayout" Target="../slideLayouts/slideLayout137.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32" Type="http://schemas.openxmlformats.org/officeDocument/2006/relationships/theme" Target="../theme/theme4.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9" Type="http://schemas.openxmlformats.org/officeDocument/2006/relationships/slideLayout" Target="../slideLayouts/slideLayout126.xml"/><Relationship Id="rId18"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57.xml"/><Relationship Id="rId22" Type="http://schemas.openxmlformats.org/officeDocument/2006/relationships/slideLayout" Target="../slideLayouts/slideLayout159.xml"/><Relationship Id="rId21" Type="http://schemas.openxmlformats.org/officeDocument/2006/relationships/slideLayout" Target="../slideLayouts/slideLayout158.xml"/><Relationship Id="rId24" Type="http://schemas.openxmlformats.org/officeDocument/2006/relationships/theme" Target="../theme/theme7.xml"/><Relationship Id="rId23" Type="http://schemas.openxmlformats.org/officeDocument/2006/relationships/slideLayout" Target="../slideLayouts/slideLayout160.xml"/><Relationship Id="rId1" Type="http://schemas.openxmlformats.org/officeDocument/2006/relationships/image" Target="../media/image89.png"/><Relationship Id="rId2" Type="http://schemas.openxmlformats.org/officeDocument/2006/relationships/slideLayout" Target="../slideLayouts/slideLayout139.xml"/><Relationship Id="rId3" Type="http://schemas.openxmlformats.org/officeDocument/2006/relationships/slideLayout" Target="../slideLayouts/slideLayout140.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11" Type="http://schemas.openxmlformats.org/officeDocument/2006/relationships/slideLayout" Target="../slideLayouts/slideLayout148.xml"/><Relationship Id="rId10" Type="http://schemas.openxmlformats.org/officeDocument/2006/relationships/slideLayout" Target="../slideLayouts/slideLayout147.xml"/><Relationship Id="rId13" Type="http://schemas.openxmlformats.org/officeDocument/2006/relationships/slideLayout" Target="../slideLayouts/slideLayout150.xml"/><Relationship Id="rId12" Type="http://schemas.openxmlformats.org/officeDocument/2006/relationships/slideLayout" Target="../slideLayouts/slideLayout149.xml"/><Relationship Id="rId15" Type="http://schemas.openxmlformats.org/officeDocument/2006/relationships/slideLayout" Target="../slideLayouts/slideLayout152.xml"/><Relationship Id="rId14" Type="http://schemas.openxmlformats.org/officeDocument/2006/relationships/slideLayout" Target="../slideLayouts/slideLayout151.xml"/><Relationship Id="rId17" Type="http://schemas.openxmlformats.org/officeDocument/2006/relationships/slideLayout" Target="../slideLayouts/slideLayout154.xml"/><Relationship Id="rId16" Type="http://schemas.openxmlformats.org/officeDocument/2006/relationships/slideLayout" Target="../slideLayouts/slideLayout153.xml"/><Relationship Id="rId19" Type="http://schemas.openxmlformats.org/officeDocument/2006/relationships/slideLayout" Target="../slideLayouts/slideLayout156.xml"/><Relationship Id="rId18"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C9C6"/>
        </a:solidFill>
      </p:bgPr>
    </p:bg>
    <p:spTree>
      <p:nvGrpSpPr>
        <p:cNvPr id="50" name="Shape 50"/>
        <p:cNvGrpSpPr/>
        <p:nvPr/>
      </p:nvGrpSpPr>
      <p:grpSpPr>
        <a:xfrm>
          <a:off x="0" y="0"/>
          <a:ext cx="0" cy="0"/>
          <a:chOff x="0" y="0"/>
          <a:chExt cx="0" cy="0"/>
        </a:xfrm>
      </p:grpSpPr>
      <p:cxnSp>
        <p:nvCxnSpPr>
          <p:cNvPr id="51" name="Shape 51"/>
          <p:cNvCxnSpPr/>
          <p:nvPr/>
        </p:nvCxnSpPr>
        <p:spPr>
          <a:xfrm>
            <a:off x="446635" y="447261"/>
            <a:ext cx="8253721" cy="0"/>
          </a:xfrm>
          <a:prstGeom prst="straightConnector1">
            <a:avLst/>
          </a:prstGeom>
          <a:noFill/>
          <a:ln cap="flat" cmpd="sng" w="9525">
            <a:solidFill>
              <a:srgbClr val="000000"/>
            </a:solidFill>
            <a:prstDash val="solid"/>
            <a:round/>
            <a:headEnd len="sm" w="sm" type="none"/>
            <a:tailEnd len="sm" w="sm" type="none"/>
          </a:ln>
        </p:spPr>
      </p:cxnSp>
      <p:cxnSp>
        <p:nvCxnSpPr>
          <p:cNvPr id="52" name="Shape 52"/>
          <p:cNvCxnSpPr/>
          <p:nvPr/>
        </p:nvCxnSpPr>
        <p:spPr>
          <a:xfrm>
            <a:off x="446635" y="858741"/>
            <a:ext cx="8253721" cy="1"/>
          </a:xfrm>
          <a:prstGeom prst="straightConnector1">
            <a:avLst/>
          </a:prstGeom>
          <a:noFill/>
          <a:ln cap="flat" cmpd="sng" w="9525">
            <a:solidFill>
              <a:srgbClr val="000000"/>
            </a:solidFill>
            <a:prstDash val="solid"/>
            <a:round/>
            <a:headEnd len="sm" w="sm" type="none"/>
            <a:tailEnd len="sm" w="sm" type="none"/>
          </a:ln>
        </p:spPr>
      </p:cxnSp>
      <p:cxnSp>
        <p:nvCxnSpPr>
          <p:cNvPr id="53" name="Shape 53"/>
          <p:cNvCxnSpPr/>
          <p:nvPr/>
        </p:nvCxnSpPr>
        <p:spPr>
          <a:xfrm>
            <a:off x="446635" y="447261"/>
            <a:ext cx="8253721" cy="0"/>
          </a:xfrm>
          <a:prstGeom prst="straightConnector1">
            <a:avLst/>
          </a:prstGeom>
          <a:noFill/>
          <a:ln cap="flat" cmpd="sng" w="9525">
            <a:solidFill>
              <a:srgbClr val="FFFFFF"/>
            </a:solidFill>
            <a:prstDash val="solid"/>
            <a:miter lim="8000"/>
            <a:headEnd len="sm" w="sm" type="none"/>
            <a:tailEnd len="sm" w="sm" type="none"/>
          </a:ln>
        </p:spPr>
      </p:cxnSp>
      <p:cxnSp>
        <p:nvCxnSpPr>
          <p:cNvPr id="54" name="Shape 54"/>
          <p:cNvCxnSpPr/>
          <p:nvPr/>
        </p:nvCxnSpPr>
        <p:spPr>
          <a:xfrm>
            <a:off x="446635" y="858741"/>
            <a:ext cx="8253721" cy="1"/>
          </a:xfrm>
          <a:prstGeom prst="straightConnector1">
            <a:avLst/>
          </a:prstGeom>
          <a:noFill/>
          <a:ln cap="flat" cmpd="sng" w="9525">
            <a:solidFill>
              <a:srgbClr val="FFFFFF"/>
            </a:solidFill>
            <a:prstDash val="solid"/>
            <a:miter lim="8000"/>
            <a:headEnd len="sm" w="sm" type="none"/>
            <a:tailEnd len="sm" w="sm" type="none"/>
          </a:ln>
        </p:spPr>
      </p:cxnSp>
      <p:sp>
        <p:nvSpPr>
          <p:cNvPr id="55" name="Shape 55"/>
          <p:cNvSpPr txBox="1"/>
          <p:nvPr>
            <p:ph type="title"/>
          </p:nvPr>
        </p:nvSpPr>
        <p:spPr>
          <a:xfrm>
            <a:off x="457199" y="205978"/>
            <a:ext cx="8229601" cy="857251"/>
          </a:xfrm>
          <a:prstGeom prst="rect">
            <a:avLst/>
          </a:prstGeom>
          <a:noFill/>
          <a:ln cap="flat" cmpd="sng" w="9525">
            <a:solidFill>
              <a:srgbClr val="000000"/>
            </a:solidFill>
            <a:prstDash val="solid"/>
            <a:round/>
            <a:headEnd len="sm" w="sm" type="none"/>
            <a:tailEnd len="sm" w="sm" type="none"/>
          </a:ln>
        </p:spPr>
        <p:txBody>
          <a:bodyPr anchorCtr="0" anchor="t" bIns="89350" lIns="89350" spcFirstLastPara="1" rIns="89350" wrap="square" tIns="89350"/>
          <a:lstStyle>
            <a:lvl1pPr lvl="0"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lvl="1"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92592"/>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56" name="Shape 56"/>
          <p:cNvSpPr txBox="1"/>
          <p:nvPr>
            <p:ph idx="1" type="body"/>
          </p:nvPr>
        </p:nvSpPr>
        <p:spPr>
          <a:xfrm>
            <a:off x="457199" y="1200149"/>
            <a:ext cx="8229601" cy="3943351"/>
          </a:xfrm>
          <a:prstGeom prst="rect">
            <a:avLst/>
          </a:prstGeom>
          <a:noFill/>
          <a:ln>
            <a:noFill/>
          </a:ln>
        </p:spPr>
        <p:txBody>
          <a:bodyPr anchorCtr="0" anchor="t" bIns="89350" lIns="89350" spcFirstLastPara="1" rIns="89350" wrap="square" tIns="89350"/>
          <a:lstStyle>
            <a:lvl1pPr indent="-228600" lvl="0" marL="457200" marR="0" rtl="0" algn="l">
              <a:lnSpc>
                <a:spcPct val="100000"/>
              </a:lnSpc>
              <a:spcBef>
                <a:spcPts val="70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4419600" y="4630341"/>
            <a:ext cx="2133601" cy="273845"/>
          </a:xfrm>
          <a:prstGeom prst="rect">
            <a:avLst/>
          </a:prstGeom>
          <a:noFill/>
          <a:ln>
            <a:noFill/>
          </a:ln>
        </p:spPr>
        <p:txBody>
          <a:bodyPr anchorCtr="0" anchor="ctr" bIns="44675" lIns="44675" spcFirstLastPara="1" rIns="44675" wrap="square" tIns="446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7" name="Shape 287"/>
        <p:cNvGrpSpPr/>
        <p:nvPr/>
      </p:nvGrpSpPr>
      <p:grpSpPr>
        <a:xfrm>
          <a:off x="0" y="0"/>
          <a:ext cx="0" cy="0"/>
          <a:chOff x="0" y="0"/>
          <a:chExt cx="0" cy="0"/>
        </a:xfrm>
      </p:grpSpPr>
      <p:cxnSp>
        <p:nvCxnSpPr>
          <p:cNvPr id="288" name="Shape 288"/>
          <p:cNvCxnSpPr/>
          <p:nvPr/>
        </p:nvCxnSpPr>
        <p:spPr>
          <a:xfrm>
            <a:off x="446484" y="447261"/>
            <a:ext cx="8250900" cy="0"/>
          </a:xfrm>
          <a:prstGeom prst="straightConnector1">
            <a:avLst/>
          </a:prstGeom>
          <a:noFill/>
          <a:ln cap="flat" cmpd="sng" w="9525">
            <a:solidFill>
              <a:srgbClr val="000000"/>
            </a:solidFill>
            <a:prstDash val="solid"/>
            <a:round/>
            <a:headEnd len="sm" w="sm" type="none"/>
            <a:tailEnd len="sm" w="sm" type="none"/>
          </a:ln>
        </p:spPr>
      </p:cxnSp>
      <p:cxnSp>
        <p:nvCxnSpPr>
          <p:cNvPr id="289" name="Shape 289"/>
          <p:cNvCxnSpPr/>
          <p:nvPr/>
        </p:nvCxnSpPr>
        <p:spPr>
          <a:xfrm>
            <a:off x="446484" y="858741"/>
            <a:ext cx="8250900" cy="0"/>
          </a:xfrm>
          <a:prstGeom prst="straightConnector1">
            <a:avLst/>
          </a:prstGeom>
          <a:noFill/>
          <a:ln cap="flat" cmpd="sng" w="9525">
            <a:solidFill>
              <a:srgbClr val="000000"/>
            </a:solidFill>
            <a:prstDash val="solid"/>
            <a:round/>
            <a:headEnd len="sm" w="sm" type="none"/>
            <a:tailEnd len="sm" w="sm" type="none"/>
          </a:ln>
        </p:spPr>
      </p:cxnSp>
      <p:sp>
        <p:nvSpPr>
          <p:cNvPr id="290" name="Shape 290"/>
          <p:cNvSpPr txBox="1"/>
          <p:nvPr>
            <p:ph type="title"/>
          </p:nvPr>
        </p:nvSpPr>
        <p:spPr>
          <a:xfrm>
            <a:off x="446484" y="1037645"/>
            <a:ext cx="8250900" cy="501000"/>
          </a:xfrm>
          <a:prstGeom prst="rect">
            <a:avLst/>
          </a:prstGeom>
          <a:noFill/>
          <a:ln cap="flat" cmpd="sng" w="9525">
            <a:solidFill>
              <a:srgbClr val="000000"/>
            </a:solidFill>
            <a:prstDash val="solid"/>
            <a:round/>
            <a:headEnd len="sm" w="sm" type="none"/>
            <a:tailEnd len="sm" w="sm" type="none"/>
          </a:ln>
        </p:spPr>
        <p:txBody>
          <a:bodyPr anchorCtr="0" anchor="t" bIns="64325" lIns="64325" spcFirstLastPara="1" rIns="64325" wrap="square" tIns="643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54000" lvl="2" marL="0" marR="0" rtl="0" algn="l">
              <a:lnSpc>
                <a:spcPct val="92592"/>
              </a:lnSpc>
              <a:spcBef>
                <a:spcPts val="0"/>
              </a:spcBef>
              <a:spcAft>
                <a:spcPts val="0"/>
              </a:spcAft>
              <a:buSzPts val="1000"/>
              <a:buChar char="■"/>
              <a:defRPr sz="1000"/>
            </a:lvl3pPr>
            <a:lvl4pPr indent="419100" lvl="3" marL="0" marR="0" rtl="0" algn="l">
              <a:lnSpc>
                <a:spcPct val="92592"/>
              </a:lnSpc>
              <a:spcBef>
                <a:spcPts val="0"/>
              </a:spcBef>
              <a:spcAft>
                <a:spcPts val="0"/>
              </a:spcAft>
              <a:buSzPts val="1000"/>
              <a:buChar char="●"/>
              <a:defRPr sz="1000"/>
            </a:lvl4pPr>
            <a:lvl5pPr indent="584200" lvl="4" marL="0" marR="0" rtl="0" algn="l">
              <a:lnSpc>
                <a:spcPct val="92592"/>
              </a:lnSpc>
              <a:spcBef>
                <a:spcPts val="0"/>
              </a:spcBef>
              <a:spcAft>
                <a:spcPts val="0"/>
              </a:spcAft>
              <a:buSzPts val="1000"/>
              <a:buChar char="○"/>
              <a:defRPr sz="1000"/>
            </a:lvl5pPr>
            <a:lvl6pPr indent="736600" lvl="5" marL="0" marR="0" rtl="0" algn="l">
              <a:lnSpc>
                <a:spcPct val="92592"/>
              </a:lnSpc>
              <a:spcBef>
                <a:spcPts val="0"/>
              </a:spcBef>
              <a:spcAft>
                <a:spcPts val="0"/>
              </a:spcAft>
              <a:buSzPts val="1000"/>
              <a:buChar char="■"/>
              <a:defRPr sz="1000"/>
            </a:lvl6pPr>
            <a:lvl7pPr indent="901700" lvl="6" marL="0" marR="0" rtl="0" algn="l">
              <a:lnSpc>
                <a:spcPct val="92592"/>
              </a:lnSpc>
              <a:spcBef>
                <a:spcPts val="0"/>
              </a:spcBef>
              <a:spcAft>
                <a:spcPts val="0"/>
              </a:spcAft>
              <a:buSzPts val="1000"/>
              <a:buChar char="●"/>
              <a:defRPr sz="1000"/>
            </a:lvl7pPr>
            <a:lvl8pPr indent="1066800" lvl="7" marL="0" marR="0" rtl="0" algn="l">
              <a:lnSpc>
                <a:spcPct val="92592"/>
              </a:lnSpc>
              <a:spcBef>
                <a:spcPts val="0"/>
              </a:spcBef>
              <a:spcAft>
                <a:spcPts val="0"/>
              </a:spcAft>
              <a:buSzPts val="1000"/>
              <a:buChar char="○"/>
              <a:defRPr sz="1000"/>
            </a:lvl8pPr>
            <a:lvl9pPr indent="1219200" lvl="8" marL="0" marR="0" rtl="0" algn="l">
              <a:lnSpc>
                <a:spcPct val="92592"/>
              </a:lnSpc>
              <a:spcBef>
                <a:spcPts val="0"/>
              </a:spcBef>
              <a:spcAft>
                <a:spcPts val="0"/>
              </a:spcAft>
              <a:buSzPts val="1000"/>
              <a:buChar char="■"/>
              <a:defRPr sz="1000"/>
            </a:lvl9pPr>
          </a:lstStyle>
          <a:p/>
        </p:txBody>
      </p:sp>
      <p:sp>
        <p:nvSpPr>
          <p:cNvPr id="291" name="Shape 291"/>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3" name="Shape 493"/>
        <p:cNvGrpSpPr/>
        <p:nvPr/>
      </p:nvGrpSpPr>
      <p:grpSpPr>
        <a:xfrm>
          <a:off x="0" y="0"/>
          <a:ext cx="0" cy="0"/>
          <a:chOff x="0" y="0"/>
          <a:chExt cx="0" cy="0"/>
        </a:xfrm>
      </p:grpSpPr>
      <p:cxnSp>
        <p:nvCxnSpPr>
          <p:cNvPr id="494" name="Shape 494"/>
          <p:cNvCxnSpPr/>
          <p:nvPr/>
        </p:nvCxnSpPr>
        <p:spPr>
          <a:xfrm>
            <a:off x="446484" y="447261"/>
            <a:ext cx="8250900" cy="0"/>
          </a:xfrm>
          <a:prstGeom prst="straightConnector1">
            <a:avLst/>
          </a:prstGeom>
          <a:noFill/>
          <a:ln cap="flat" cmpd="sng" w="9525">
            <a:solidFill>
              <a:srgbClr val="000000"/>
            </a:solidFill>
            <a:prstDash val="solid"/>
            <a:round/>
            <a:headEnd len="sm" w="sm" type="none"/>
            <a:tailEnd len="sm" w="sm" type="none"/>
          </a:ln>
        </p:spPr>
      </p:cxnSp>
      <p:cxnSp>
        <p:nvCxnSpPr>
          <p:cNvPr id="495" name="Shape 495"/>
          <p:cNvCxnSpPr/>
          <p:nvPr/>
        </p:nvCxnSpPr>
        <p:spPr>
          <a:xfrm>
            <a:off x="446484" y="858741"/>
            <a:ext cx="8250900" cy="0"/>
          </a:xfrm>
          <a:prstGeom prst="straightConnector1">
            <a:avLst/>
          </a:prstGeom>
          <a:noFill/>
          <a:ln cap="flat" cmpd="sng" w="9525">
            <a:solidFill>
              <a:srgbClr val="000000"/>
            </a:solidFill>
            <a:prstDash val="solid"/>
            <a:round/>
            <a:headEnd len="sm" w="sm" type="none"/>
            <a:tailEnd len="sm" w="sm" type="none"/>
          </a:ln>
        </p:spPr>
      </p:cxnSp>
      <p:sp>
        <p:nvSpPr>
          <p:cNvPr id="496" name="Shape 496"/>
          <p:cNvSpPr txBox="1"/>
          <p:nvPr>
            <p:ph type="title"/>
          </p:nvPr>
        </p:nvSpPr>
        <p:spPr>
          <a:xfrm>
            <a:off x="446484" y="1037645"/>
            <a:ext cx="8250900" cy="501000"/>
          </a:xfrm>
          <a:prstGeom prst="rect">
            <a:avLst/>
          </a:prstGeom>
          <a:noFill/>
          <a:ln cap="flat" cmpd="sng" w="9525">
            <a:solidFill>
              <a:srgbClr val="000000"/>
            </a:solidFill>
            <a:prstDash val="solid"/>
            <a:round/>
            <a:headEnd len="sm" w="sm" type="none"/>
            <a:tailEnd len="sm" w="sm" type="none"/>
          </a:ln>
        </p:spPr>
        <p:txBody>
          <a:bodyPr anchorCtr="0" anchor="t" bIns="64325" lIns="64325" spcFirstLastPara="1" rIns="64325" wrap="square" tIns="643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54000" lvl="2" marL="0" marR="0" rtl="0" algn="l">
              <a:lnSpc>
                <a:spcPct val="92592"/>
              </a:lnSpc>
              <a:spcBef>
                <a:spcPts val="0"/>
              </a:spcBef>
              <a:spcAft>
                <a:spcPts val="0"/>
              </a:spcAft>
              <a:buSzPts val="1000"/>
              <a:buChar char="■"/>
              <a:defRPr sz="1000"/>
            </a:lvl3pPr>
            <a:lvl4pPr indent="419100" lvl="3" marL="0" marR="0" rtl="0" algn="l">
              <a:lnSpc>
                <a:spcPct val="92592"/>
              </a:lnSpc>
              <a:spcBef>
                <a:spcPts val="0"/>
              </a:spcBef>
              <a:spcAft>
                <a:spcPts val="0"/>
              </a:spcAft>
              <a:buSzPts val="1000"/>
              <a:buChar char="●"/>
              <a:defRPr sz="1000"/>
            </a:lvl4pPr>
            <a:lvl5pPr indent="584200" lvl="4" marL="0" marR="0" rtl="0" algn="l">
              <a:lnSpc>
                <a:spcPct val="92592"/>
              </a:lnSpc>
              <a:spcBef>
                <a:spcPts val="0"/>
              </a:spcBef>
              <a:spcAft>
                <a:spcPts val="0"/>
              </a:spcAft>
              <a:buSzPts val="1000"/>
              <a:buChar char="○"/>
              <a:defRPr sz="1000"/>
            </a:lvl5pPr>
            <a:lvl6pPr indent="749300" lvl="5" marL="0" marR="0" rtl="0" algn="l">
              <a:lnSpc>
                <a:spcPct val="92592"/>
              </a:lnSpc>
              <a:spcBef>
                <a:spcPts val="0"/>
              </a:spcBef>
              <a:spcAft>
                <a:spcPts val="0"/>
              </a:spcAft>
              <a:buSzPts val="1000"/>
              <a:buChar char="■"/>
              <a:defRPr sz="1000"/>
            </a:lvl6pPr>
            <a:lvl7pPr indent="901700" lvl="6" marL="0" marR="0" rtl="0" algn="l">
              <a:lnSpc>
                <a:spcPct val="92592"/>
              </a:lnSpc>
              <a:spcBef>
                <a:spcPts val="0"/>
              </a:spcBef>
              <a:spcAft>
                <a:spcPts val="0"/>
              </a:spcAft>
              <a:buSzPts val="1000"/>
              <a:buChar char="●"/>
              <a:defRPr sz="1000"/>
            </a:lvl7pPr>
            <a:lvl8pPr indent="1066800" lvl="7" marL="0" marR="0" rtl="0" algn="l">
              <a:lnSpc>
                <a:spcPct val="92592"/>
              </a:lnSpc>
              <a:spcBef>
                <a:spcPts val="0"/>
              </a:spcBef>
              <a:spcAft>
                <a:spcPts val="0"/>
              </a:spcAft>
              <a:buSzPts val="1000"/>
              <a:buChar char="○"/>
              <a:defRPr sz="1000"/>
            </a:lvl8pPr>
            <a:lvl9pPr indent="1231900" lvl="8" marL="0" marR="0" rtl="0" algn="l">
              <a:lnSpc>
                <a:spcPct val="92592"/>
              </a:lnSpc>
              <a:spcBef>
                <a:spcPts val="0"/>
              </a:spcBef>
              <a:spcAft>
                <a:spcPts val="0"/>
              </a:spcAft>
              <a:buSzPts val="1000"/>
              <a:buChar char="■"/>
              <a:defRPr sz="1000"/>
            </a:lvl9pPr>
          </a:lstStyle>
          <a:p/>
        </p:txBody>
      </p:sp>
      <p:sp>
        <p:nvSpPr>
          <p:cNvPr id="497" name="Shape 497"/>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95" name="Shape 695"/>
        <p:cNvGrpSpPr/>
        <p:nvPr/>
      </p:nvGrpSpPr>
      <p:grpSpPr>
        <a:xfrm>
          <a:off x="0" y="0"/>
          <a:ext cx="0" cy="0"/>
          <a:chOff x="0" y="0"/>
          <a:chExt cx="0" cy="0"/>
        </a:xfrm>
      </p:grpSpPr>
      <p:cxnSp>
        <p:nvCxnSpPr>
          <p:cNvPr id="696" name="Shape 696"/>
          <p:cNvCxnSpPr/>
          <p:nvPr/>
        </p:nvCxnSpPr>
        <p:spPr>
          <a:xfrm>
            <a:off x="446484" y="447261"/>
            <a:ext cx="8250900" cy="0"/>
          </a:xfrm>
          <a:prstGeom prst="straightConnector1">
            <a:avLst/>
          </a:prstGeom>
          <a:noFill/>
          <a:ln cap="flat" cmpd="sng" w="9525">
            <a:solidFill>
              <a:srgbClr val="000000"/>
            </a:solidFill>
            <a:prstDash val="solid"/>
            <a:round/>
            <a:headEnd len="sm" w="sm" type="none"/>
            <a:tailEnd len="sm" w="sm" type="none"/>
          </a:ln>
        </p:spPr>
      </p:cxnSp>
      <p:cxnSp>
        <p:nvCxnSpPr>
          <p:cNvPr id="697" name="Shape 697"/>
          <p:cNvCxnSpPr/>
          <p:nvPr/>
        </p:nvCxnSpPr>
        <p:spPr>
          <a:xfrm>
            <a:off x="446484" y="858741"/>
            <a:ext cx="8250900" cy="0"/>
          </a:xfrm>
          <a:prstGeom prst="straightConnector1">
            <a:avLst/>
          </a:prstGeom>
          <a:noFill/>
          <a:ln cap="flat" cmpd="sng" w="9525">
            <a:solidFill>
              <a:srgbClr val="000000"/>
            </a:solidFill>
            <a:prstDash val="solid"/>
            <a:round/>
            <a:headEnd len="sm" w="sm" type="none"/>
            <a:tailEnd len="sm" w="sm" type="none"/>
          </a:ln>
        </p:spPr>
      </p:cxnSp>
      <p:sp>
        <p:nvSpPr>
          <p:cNvPr id="698" name="Shape 698"/>
          <p:cNvSpPr txBox="1"/>
          <p:nvPr>
            <p:ph type="title"/>
          </p:nvPr>
        </p:nvSpPr>
        <p:spPr>
          <a:xfrm>
            <a:off x="446484" y="1037645"/>
            <a:ext cx="8250900" cy="501000"/>
          </a:xfrm>
          <a:prstGeom prst="rect">
            <a:avLst/>
          </a:prstGeom>
          <a:noFill/>
          <a:ln cap="flat" cmpd="sng" w="9525">
            <a:solidFill>
              <a:srgbClr val="000000"/>
            </a:solidFill>
            <a:prstDash val="solid"/>
            <a:round/>
            <a:headEnd len="sm" w="sm" type="none"/>
            <a:tailEnd len="sm" w="sm" type="none"/>
          </a:ln>
        </p:spPr>
        <p:txBody>
          <a:bodyPr anchorCtr="0" anchor="t" bIns="64325" lIns="64325" spcFirstLastPara="1" rIns="64325" wrap="square" tIns="643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54000" lvl="2" marL="0" marR="0" rtl="0" algn="l">
              <a:lnSpc>
                <a:spcPct val="92592"/>
              </a:lnSpc>
              <a:spcBef>
                <a:spcPts val="0"/>
              </a:spcBef>
              <a:spcAft>
                <a:spcPts val="0"/>
              </a:spcAft>
              <a:buSzPts val="1000"/>
              <a:buChar char="■"/>
              <a:defRPr sz="1000"/>
            </a:lvl3pPr>
            <a:lvl4pPr indent="419100" lvl="3" marL="0" marR="0" rtl="0" algn="l">
              <a:lnSpc>
                <a:spcPct val="92592"/>
              </a:lnSpc>
              <a:spcBef>
                <a:spcPts val="0"/>
              </a:spcBef>
              <a:spcAft>
                <a:spcPts val="0"/>
              </a:spcAft>
              <a:buSzPts val="1000"/>
              <a:buChar char="●"/>
              <a:defRPr sz="1000"/>
            </a:lvl4pPr>
            <a:lvl5pPr indent="584200" lvl="4" marL="0" marR="0" rtl="0" algn="l">
              <a:lnSpc>
                <a:spcPct val="92592"/>
              </a:lnSpc>
              <a:spcBef>
                <a:spcPts val="0"/>
              </a:spcBef>
              <a:spcAft>
                <a:spcPts val="0"/>
              </a:spcAft>
              <a:buSzPts val="1000"/>
              <a:buChar char="○"/>
              <a:defRPr sz="1000"/>
            </a:lvl5pPr>
            <a:lvl6pPr indent="749300" lvl="5" marL="0" marR="0" rtl="0" algn="l">
              <a:lnSpc>
                <a:spcPct val="92592"/>
              </a:lnSpc>
              <a:spcBef>
                <a:spcPts val="0"/>
              </a:spcBef>
              <a:spcAft>
                <a:spcPts val="0"/>
              </a:spcAft>
              <a:buSzPts val="1000"/>
              <a:buChar char="■"/>
              <a:defRPr sz="1000"/>
            </a:lvl6pPr>
            <a:lvl7pPr indent="901700" lvl="6" marL="0" marR="0" rtl="0" algn="l">
              <a:lnSpc>
                <a:spcPct val="92592"/>
              </a:lnSpc>
              <a:spcBef>
                <a:spcPts val="0"/>
              </a:spcBef>
              <a:spcAft>
                <a:spcPts val="0"/>
              </a:spcAft>
              <a:buSzPts val="1000"/>
              <a:buChar char="●"/>
              <a:defRPr sz="1000"/>
            </a:lvl7pPr>
            <a:lvl8pPr indent="1066800" lvl="7" marL="0" marR="0" rtl="0" algn="l">
              <a:lnSpc>
                <a:spcPct val="92592"/>
              </a:lnSpc>
              <a:spcBef>
                <a:spcPts val="0"/>
              </a:spcBef>
              <a:spcAft>
                <a:spcPts val="0"/>
              </a:spcAft>
              <a:buSzPts val="1000"/>
              <a:buChar char="○"/>
              <a:defRPr sz="1000"/>
            </a:lvl8pPr>
            <a:lvl9pPr indent="1231900" lvl="8" marL="0" marR="0" rtl="0" algn="l">
              <a:lnSpc>
                <a:spcPct val="92592"/>
              </a:lnSpc>
              <a:spcBef>
                <a:spcPts val="0"/>
              </a:spcBef>
              <a:spcAft>
                <a:spcPts val="0"/>
              </a:spcAft>
              <a:buSzPts val="1000"/>
              <a:buChar char="■"/>
              <a:defRPr sz="1000"/>
            </a:lvl9pPr>
          </a:lstStyle>
          <a:p/>
        </p:txBody>
      </p:sp>
      <p:sp>
        <p:nvSpPr>
          <p:cNvPr id="699" name="Shape 699"/>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97" name="Shape 897"/>
        <p:cNvGrpSpPr/>
        <p:nvPr/>
      </p:nvGrpSpPr>
      <p:grpSpPr>
        <a:xfrm>
          <a:off x="0" y="0"/>
          <a:ext cx="0" cy="0"/>
          <a:chOff x="0" y="0"/>
          <a:chExt cx="0" cy="0"/>
        </a:xfrm>
      </p:grpSpPr>
      <p:cxnSp>
        <p:nvCxnSpPr>
          <p:cNvPr id="898" name="Shape 898"/>
          <p:cNvCxnSpPr/>
          <p:nvPr/>
        </p:nvCxnSpPr>
        <p:spPr>
          <a:xfrm>
            <a:off x="446484" y="447261"/>
            <a:ext cx="8250900" cy="0"/>
          </a:xfrm>
          <a:prstGeom prst="straightConnector1">
            <a:avLst/>
          </a:prstGeom>
          <a:noFill/>
          <a:ln cap="flat" cmpd="sng" w="9525">
            <a:solidFill>
              <a:srgbClr val="FFFFFF"/>
            </a:solidFill>
            <a:prstDash val="solid"/>
            <a:miter lim="400000"/>
            <a:headEnd len="sm" w="sm" type="none"/>
            <a:tailEnd len="sm" w="sm" type="none"/>
          </a:ln>
        </p:spPr>
      </p:cxnSp>
      <p:cxnSp>
        <p:nvCxnSpPr>
          <p:cNvPr id="899" name="Shape 899"/>
          <p:cNvCxnSpPr/>
          <p:nvPr/>
        </p:nvCxnSpPr>
        <p:spPr>
          <a:xfrm>
            <a:off x="446484" y="858741"/>
            <a:ext cx="8250900" cy="0"/>
          </a:xfrm>
          <a:prstGeom prst="straightConnector1">
            <a:avLst/>
          </a:prstGeom>
          <a:noFill/>
          <a:ln cap="flat" cmpd="sng" w="9525">
            <a:solidFill>
              <a:srgbClr val="FFFFFF"/>
            </a:solidFill>
            <a:prstDash val="solid"/>
            <a:miter lim="400000"/>
            <a:headEnd len="sm" w="sm" type="none"/>
            <a:tailEnd len="sm" w="sm" type="none"/>
          </a:ln>
        </p:spPr>
      </p:cxnSp>
      <p:pic>
        <p:nvPicPr>
          <p:cNvPr id="900" name="Shape 900"/>
          <p:cNvPicPr preferRelativeResize="0"/>
          <p:nvPr/>
        </p:nvPicPr>
        <p:blipFill rotWithShape="1">
          <a:blip r:embed="rId1">
            <a:alphaModFix/>
          </a:blip>
          <a:srcRect b="0" l="0" r="0" t="0"/>
          <a:stretch/>
        </p:blipFill>
        <p:spPr>
          <a:xfrm>
            <a:off x="446484" y="536713"/>
            <a:ext cx="1991320" cy="214313"/>
          </a:xfrm>
          <a:prstGeom prst="rect">
            <a:avLst/>
          </a:prstGeom>
          <a:noFill/>
          <a:ln>
            <a:noFill/>
          </a:ln>
        </p:spPr>
      </p:pic>
      <p:sp>
        <p:nvSpPr>
          <p:cNvPr id="901" name="Shape 901"/>
          <p:cNvSpPr txBox="1"/>
          <p:nvPr>
            <p:ph idx="12" type="sldNum"/>
          </p:nvPr>
        </p:nvSpPr>
        <p:spPr>
          <a:xfrm>
            <a:off x="482849" y="4832576"/>
            <a:ext cx="221400" cy="223500"/>
          </a:xfrm>
          <a:prstGeom prst="rect">
            <a:avLst/>
          </a:prstGeom>
          <a:noFill/>
          <a:ln>
            <a:noFill/>
          </a:ln>
        </p:spPr>
        <p:txBody>
          <a:bodyPr anchorCtr="0" anchor="ctr" bIns="26800" lIns="26800" spcFirstLastPara="1" rIns="26800" wrap="square" tIns="26800">
            <a:noAutofit/>
          </a:bodyPr>
          <a:lstStyle>
            <a:lvl1pPr indent="0" lvl="0"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100"/>
              <a:buFont typeface="Helvetica Neue"/>
              <a:buNone/>
              <a:defRPr b="0" i="0" sz="11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
              <a:t>‹#›</a:t>
            </a:fld>
            <a:endParaRPr sz="1000">
              <a:solidFill>
                <a:srgbClr val="000000"/>
              </a:solidFill>
              <a:latin typeface="Arial"/>
              <a:ea typeface="Arial"/>
              <a:cs typeface="Arial"/>
              <a:sym typeface="Arial"/>
            </a:endParaRPr>
          </a:p>
        </p:txBody>
      </p:sp>
      <p:sp>
        <p:nvSpPr>
          <p:cNvPr id="902" name="Shape 902"/>
          <p:cNvSpPr txBox="1"/>
          <p:nvPr>
            <p:ph type="title"/>
          </p:nvPr>
        </p:nvSpPr>
        <p:spPr>
          <a:xfrm>
            <a:off x="3750469" y="1091317"/>
            <a:ext cx="8250900" cy="2361600"/>
          </a:xfrm>
          <a:prstGeom prst="rect">
            <a:avLst/>
          </a:prstGeom>
          <a:noFill/>
          <a:ln>
            <a:noFill/>
          </a:ln>
        </p:spPr>
        <p:txBody>
          <a:bodyPr anchorCtr="0" anchor="t" bIns="64325" lIns="64325" spcFirstLastPara="1" rIns="64325" wrap="square" tIns="64325"/>
          <a:lstStyle>
            <a:lvl1pPr lvl="0"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1pPr>
            <a:lvl2pPr lvl="1"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2pPr>
            <a:lvl3pPr lvl="2"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3pPr>
            <a:lvl4pPr lvl="3"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4pPr>
            <a:lvl5pPr lvl="4"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5pPr>
            <a:lvl6pPr lvl="5"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6pPr>
            <a:lvl7pPr lvl="6"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7pPr>
            <a:lvl8pPr lvl="7"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8pPr>
            <a:lvl9pPr lvl="8" marR="0" rtl="0" algn="l">
              <a:lnSpc>
                <a:spcPct val="87500"/>
              </a:lnSpc>
              <a:spcBef>
                <a:spcPts val="0"/>
              </a:spcBef>
              <a:spcAft>
                <a:spcPts val="0"/>
              </a:spcAft>
              <a:buClr>
                <a:srgbClr val="FFFFFF"/>
              </a:buClr>
              <a:buSzPts val="11300"/>
              <a:buFont typeface="Helvetica Neue"/>
              <a:buNone/>
              <a:defRPr b="1" i="0" sz="11300" u="none" cap="none" strike="noStrike">
                <a:solidFill>
                  <a:srgbClr val="FFFFFF"/>
                </a:solidFill>
                <a:latin typeface="Helvetica Neue"/>
                <a:ea typeface="Helvetica Neue"/>
                <a:cs typeface="Helvetica Neue"/>
                <a:sym typeface="Helvetica Neue"/>
              </a:defRPr>
            </a:lvl9pPr>
          </a:lstStyle>
          <a:p/>
        </p:txBody>
      </p:sp>
      <p:sp>
        <p:nvSpPr>
          <p:cNvPr id="903" name="Shape 903"/>
          <p:cNvSpPr txBox="1"/>
          <p:nvPr>
            <p:ph idx="1" type="body"/>
          </p:nvPr>
        </p:nvSpPr>
        <p:spPr>
          <a:xfrm>
            <a:off x="446484" y="2799853"/>
            <a:ext cx="8250900" cy="1923300"/>
          </a:xfrm>
          <a:prstGeom prst="rect">
            <a:avLst/>
          </a:prstGeom>
          <a:noFill/>
          <a:ln>
            <a:noFill/>
          </a:ln>
        </p:spPr>
        <p:txBody>
          <a:bodyPr anchorCtr="0" anchor="b" bIns="64325" lIns="64325" spcFirstLastPara="1" rIns="64325" wrap="square" tIns="64325"/>
          <a:lstStyle>
            <a:lvl1pPr indent="-228600" lvl="0" marL="457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1pPr>
            <a:lvl2pPr indent="-323850" lvl="1" marL="9144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2pPr>
            <a:lvl3pPr indent="-323850" lvl="2" marL="13716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3pPr>
            <a:lvl4pPr indent="-323850" lvl="3" marL="18288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4pPr>
            <a:lvl5pPr indent="-323850" lvl="4" marL="2286000" marR="0" rtl="0" algn="l">
              <a:lnSpc>
                <a:spcPct val="120000"/>
              </a:lnSpc>
              <a:spcBef>
                <a:spcPts val="0"/>
              </a:spcBef>
              <a:spcAft>
                <a:spcPts val="0"/>
              </a:spcAft>
              <a:buClr>
                <a:srgbClr val="FFFFFF"/>
              </a:buClr>
              <a:buSzPts val="1500"/>
              <a:buFont typeface="Merriweather Sans"/>
              <a:buChar char="‣"/>
              <a:defRPr b="0" i="0" sz="2100" u="none" cap="none" strike="noStrike">
                <a:solidFill>
                  <a:srgbClr val="FFFFFF"/>
                </a:solidFill>
                <a:latin typeface="Helvetica Neue"/>
                <a:ea typeface="Helvetica Neue"/>
                <a:cs typeface="Helvetica Neue"/>
                <a:sym typeface="Helvetica Neue"/>
              </a:defRPr>
            </a:lvl5pPr>
            <a:lvl6pPr indent="-228600" lvl="5" marL="27432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6pPr>
            <a:lvl7pPr indent="-228600" lvl="6" marL="32004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7pPr>
            <a:lvl8pPr indent="-228600" lvl="7" marL="36576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8pPr>
            <a:lvl9pPr indent="-228600" lvl="8" marL="4114800" marR="0" rtl="0" algn="l">
              <a:lnSpc>
                <a:spcPct val="120000"/>
              </a:lnSpc>
              <a:spcBef>
                <a:spcPts val="0"/>
              </a:spcBef>
              <a:spcAft>
                <a:spcPts val="0"/>
              </a:spcAft>
              <a:buClr>
                <a:srgbClr val="FFFFFF"/>
              </a:buClr>
              <a:buSzPts val="2100"/>
              <a:buFont typeface="Helvetica Neue"/>
              <a:buNone/>
              <a:defRPr b="0" i="0" sz="2100" u="none" cap="none" strike="noStrike">
                <a:solidFill>
                  <a:srgbClr val="FFFFFF"/>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drive.google.com/file/d/0B3byrt86nJ8jdEtXX0xEZk92Vzg/view?usp=sharing" TargetMode="External"/><Relationship Id="rId4" Type="http://schemas.openxmlformats.org/officeDocument/2006/relationships/hyperlink" Target="https://drive.google.com/file/d/0B3byrt86nJ8jdEtXX0xEZk92Vzg/view?usp=sharing" TargetMode="External"/><Relationship Id="rId5" Type="http://schemas.openxmlformats.org/officeDocument/2006/relationships/image" Target="../media/image1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docs.google.com/document/d/1bDsGm3Zr-mV4O2-S4Y4zhf_CKb5g4wep7py5mIeJHMs/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www.generalassemb.ly" TargetMode="External"/><Relationship Id="rId4" Type="http://schemas.openxmlformats.org/officeDocument/2006/relationships/hyperlink" Target="http://profiles.ga.co/profiles/ne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profiles.generalassemb.ly/" TargetMode="External"/><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0.xml"/><Relationship Id="rId3" Type="http://schemas.openxmlformats.org/officeDocument/2006/relationships/image" Target="../media/image1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3.xml"/><Relationship Id="rId3" Type="http://schemas.openxmlformats.org/officeDocument/2006/relationships/image" Target="../media/image1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hyperlink" Target="https://profiles.generalassemb.ly/profiles/new" TargetMode="External"/><Relationship Id="rId4" Type="http://schemas.openxmlformats.org/officeDocument/2006/relationships/image" Target="../media/image130.png"/><Relationship Id="rId5" Type="http://schemas.openxmlformats.org/officeDocument/2006/relationships/image" Target="../media/image1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image" Target="../media/image118.png"/><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1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1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30.png"/><Relationship Id="rId4" Type="http://schemas.openxmlformats.org/officeDocument/2006/relationships/hyperlink" Target="https://ortizdav18.github.io/My_Website/blog.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130.png"/><Relationship Id="rId4" Type="http://schemas.openxmlformats.org/officeDocument/2006/relationships/image" Target="../media/image1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 Id="rId3" Type="http://schemas.openxmlformats.org/officeDocument/2006/relationships/image" Target="../media/image1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6.xml"/><Relationship Id="rId3" Type="http://schemas.openxmlformats.org/officeDocument/2006/relationships/image" Target="../media/image119.pn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7.xml"/><Relationship Id="rId3" Type="http://schemas.openxmlformats.org/officeDocument/2006/relationships/image" Target="../media/image122.png"/><Relationship Id="rId4" Type="http://schemas.openxmlformats.org/officeDocument/2006/relationships/image" Target="../media/image1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0.xml"/><Relationship Id="rId3" Type="http://schemas.openxmlformats.org/officeDocument/2006/relationships/hyperlink" Target="http://www.mattwebb.co/" TargetMode="External"/><Relationship Id="rId4" Type="http://schemas.openxmlformats.org/officeDocument/2006/relationships/hyperlink" Target="http://clay-code.com/" TargetMode="External"/><Relationship Id="rId9" Type="http://schemas.openxmlformats.org/officeDocument/2006/relationships/hyperlink" Target="http://www.courtneyfay.com/" TargetMode="External"/><Relationship Id="rId5" Type="http://schemas.openxmlformats.org/officeDocument/2006/relationships/hyperlink" Target="http://clay-code.com/" TargetMode="External"/><Relationship Id="rId6" Type="http://schemas.openxmlformats.org/officeDocument/2006/relationships/hyperlink" Target="http://jacyanderson.co/" TargetMode="External"/><Relationship Id="rId7" Type="http://schemas.openxmlformats.org/officeDocument/2006/relationships/hyperlink" Target="http://jacyanderson.co/" TargetMode="External"/><Relationship Id="rId8" Type="http://schemas.openxmlformats.org/officeDocument/2006/relationships/hyperlink" Target="http://www.taylorlaine.codes/" TargetMode="External"/><Relationship Id="rId11" Type="http://schemas.openxmlformats.org/officeDocument/2006/relationships/hyperlink" Target="http://nickanderson.rocks/" TargetMode="External"/><Relationship Id="rId10" Type="http://schemas.openxmlformats.org/officeDocument/2006/relationships/hyperlink" Target="http://www.emmademango.co/" TargetMode="External"/><Relationship Id="rId13" Type="http://schemas.openxmlformats.org/officeDocument/2006/relationships/hyperlink" Target="http://www.mattwebb.co/" TargetMode="External"/><Relationship Id="rId12" Type="http://schemas.openxmlformats.org/officeDocument/2006/relationships/hyperlink" Target="http://nickanderson.rocks/" TargetMode="External"/><Relationship Id="rId15" Type="http://schemas.openxmlformats.org/officeDocument/2006/relationships/hyperlink" Target="http://drewdahlman.com/" TargetMode="External"/><Relationship Id="rId14" Type="http://schemas.openxmlformats.org/officeDocument/2006/relationships/hyperlink" Target="http://www.mattwebb.co/" TargetMode="External"/><Relationship Id="rId17" Type="http://schemas.openxmlformats.org/officeDocument/2006/relationships/hyperlink" Target="http://ejosue.com/" TargetMode="External"/><Relationship Id="rId16" Type="http://schemas.openxmlformats.org/officeDocument/2006/relationships/hyperlink" Target="https://caferati.me/" TargetMode="External"/><Relationship Id="rId18" Type="http://schemas.openxmlformats.org/officeDocument/2006/relationships/hyperlink" Target="http://clay-code.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0.xml"/><Relationship Id="rId3" Type="http://schemas.openxmlformats.org/officeDocument/2006/relationships/hyperlink" Target="https://help.github.com/articles/using-a-custom-domain-with-github-pages/" TargetMode="External"/><Relationship Id="rId4" Type="http://schemas.openxmlformats.org/officeDocument/2006/relationships/hyperlink" Target="https://help.github.com/articles/using-a-custom-domain-with-github-pages/" TargetMode="External"/><Relationship Id="rId9" Type="http://schemas.openxmlformats.org/officeDocument/2006/relationships/image" Target="../media/image124.jpg"/><Relationship Id="rId5" Type="http://schemas.openxmlformats.org/officeDocument/2006/relationships/image" Target="../media/image128.jpg"/><Relationship Id="rId6" Type="http://schemas.openxmlformats.org/officeDocument/2006/relationships/hyperlink" Target="https://www.dreamhost.com/" TargetMode="External"/><Relationship Id="rId7" Type="http://schemas.openxmlformats.org/officeDocument/2006/relationships/hyperlink" Target="https://www.bluehost.com/" TargetMode="External"/><Relationship Id="rId8" Type="http://schemas.openxmlformats.org/officeDocument/2006/relationships/image" Target="../media/image12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1.xml"/><Relationship Id="rId3" Type="http://schemas.openxmlformats.org/officeDocument/2006/relationships/hyperlink" Target="https://aws.amazon.com/" TargetMode="External"/><Relationship Id="rId4" Type="http://schemas.openxmlformats.org/officeDocument/2006/relationships/hyperlink" Target="https://heroku.com/" TargetMode="External"/><Relationship Id="rId5" Type="http://schemas.openxmlformats.org/officeDocument/2006/relationships/image" Target="../media/image138.jpg"/><Relationship Id="rId6" Type="http://schemas.openxmlformats.org/officeDocument/2006/relationships/image" Target="../media/image12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3.xml"/><Relationship Id="rId3" Type="http://schemas.openxmlformats.org/officeDocument/2006/relationships/image" Target="../media/image12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4.xml"/><Relationship Id="rId3" Type="http://schemas.openxmlformats.org/officeDocument/2006/relationships/hyperlink" Target="http://data.iana.org/TLD/tlds-alpha-by-domain.txt" TargetMode="External"/><Relationship Id="rId4" Type="http://schemas.openxmlformats.org/officeDocument/2006/relationships/hyperlink" Target="http://data.iana.org/TLD/tlds-alpha-by-domain.txt%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5.xml"/><Relationship Id="rId3" Type="http://schemas.openxmlformats.org/officeDocument/2006/relationships/hyperlink" Target="http://domains.google" TargetMode="External"/><Relationship Id="rId4" Type="http://schemas.openxmlformats.org/officeDocument/2006/relationships/hyperlink" Target="https://www.namecheap.com/" TargetMode="External"/><Relationship Id="rId5" Type="http://schemas.openxmlformats.org/officeDocument/2006/relationships/hyperlink" Target="http://hostgator.com" TargetMode="External"/><Relationship Id="rId6" Type="http://schemas.openxmlformats.org/officeDocument/2006/relationships/hyperlink" Target="https://www.godaddy.com/domains/domain-name-search"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7.xml"/><Relationship Id="rId3" Type="http://schemas.openxmlformats.org/officeDocument/2006/relationships/hyperlink" Target="https://startbootstrap.com/" TargetMode="External"/><Relationship Id="rId4" Type="http://schemas.openxmlformats.org/officeDocument/2006/relationships/hyperlink" Target="https://startbootstrap.com/" TargetMode="External"/><Relationship Id="rId5" Type="http://schemas.openxmlformats.org/officeDocument/2006/relationships/hyperlink" Target="https://shapebootstrap.net/free-templates" TargetMode="External"/><Relationship Id="rId6" Type="http://schemas.openxmlformats.org/officeDocument/2006/relationships/hyperlink" Target="https://shapebootstrap.net/free-templates" TargetMode="External"/><Relationship Id="rId7" Type="http://schemas.openxmlformats.org/officeDocument/2006/relationships/hyperlink" Target="https://wrapbootstrap.com/?ref=bsw"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8.xml"/><Relationship Id="rId3" Type="http://schemas.openxmlformats.org/officeDocument/2006/relationships/hyperlink" Target="https://filezilla-project.org/" TargetMode="External"/><Relationship Id="rId4" Type="http://schemas.openxmlformats.org/officeDocument/2006/relationships/hyperlink" Target="https://cyberduck.io/" TargetMode="External"/><Relationship Id="rId5" Type="http://schemas.openxmlformats.org/officeDocument/2006/relationships/hyperlink" Target="https://deploybo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0.xml"/><Relationship Id="rId3" Type="http://schemas.openxmlformats.org/officeDocument/2006/relationships/hyperlink" Target="https://github.com/den-materials/portfolio-starter-ki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20" Type="http://schemas.openxmlformats.org/officeDocument/2006/relationships/hyperlink" Target="http://t.yesware.com/tt/666f8bf2b71abdb71fd59db659f0147ff327d717/6d0940fb7825feb4f2832bf06e6f8ed7/11c2f2f8bcf3ad5f6b2c718ee8527e51/markrosenberg.co" TargetMode="External"/><Relationship Id="rId22" Type="http://schemas.openxmlformats.org/officeDocument/2006/relationships/hyperlink" Target="http://t.yesware.com/tt/666f8bf2b71abdb71fd59db659f0147ff327d717/6d0940fb7825feb4f2832bf06e6f8ed7/050776afbb01e73dad51ee7116f4e01c/www.emmademango.co/" TargetMode="External"/><Relationship Id="rId21" Type="http://schemas.openxmlformats.org/officeDocument/2006/relationships/hyperlink" Target="https://t.yesware.com/tt/666f8bf2b71abdb71fd59db659f0147ff327d717/6d0940fb7825feb4f2832bf06e6f8ed7/750b1d88637655b587cd8b5f24e7ddba/qoneill.herokuapp.com/" TargetMode="External"/><Relationship Id="rId24" Type="http://schemas.openxmlformats.org/officeDocument/2006/relationships/hyperlink" Target="http://miketheocodes.com/" TargetMode="External"/><Relationship Id="rId23" Type="http://schemas.openxmlformats.org/officeDocument/2006/relationships/hyperlink" Target="http://www.courtneyfay.com/" TargetMode="External"/><Relationship Id="rId1" Type="http://schemas.openxmlformats.org/officeDocument/2006/relationships/slideLayout" Target="../slideLayouts/slideLayout47.xml"/><Relationship Id="rId2" Type="http://schemas.openxmlformats.org/officeDocument/2006/relationships/notesSlide" Target="../notesSlides/notesSlide62.xml"/><Relationship Id="rId3" Type="http://schemas.openxmlformats.org/officeDocument/2006/relationships/image" Target="../media/image130.png"/><Relationship Id="rId4" Type="http://schemas.openxmlformats.org/officeDocument/2006/relationships/hyperlink" Target="http://tylerclark.codes" TargetMode="External"/><Relationship Id="rId9" Type="http://schemas.openxmlformats.org/officeDocument/2006/relationships/hyperlink" Target="http://t.yesware.com/tt/666f8bf2b71abdb71fd59db659f0147ff327d717/6d0940fb7825feb4f2832bf06e6f8ed7/0d86c5dff5e8ad96d670d8d677b955b6/www.aaronmiddleton.co/" TargetMode="External"/><Relationship Id="rId25" Type="http://schemas.openxmlformats.org/officeDocument/2006/relationships/hyperlink" Target="http://www.coreyselover.com/" TargetMode="External"/><Relationship Id="rId5" Type="http://schemas.openxmlformats.org/officeDocument/2006/relationships/hyperlink" Target="http://t.yesware.com/tt/666f8bf2b71abdb71fd59db659f0147ff327d717/6d0940fb7825feb4f2832bf06e6f8ed7/b7b565e8498bb28fb6dd5a938518eb06/patrickbotkins.com/" TargetMode="External"/><Relationship Id="rId6" Type="http://schemas.openxmlformats.org/officeDocument/2006/relationships/hyperlink" Target="http://t.yesware.com/tt/666f8bf2b71abdb71fd59db659f0147ff327d717/6d0940fb7825feb4f2832bf06e6f8ed7/b7b565e8498bb28fb6dd5a938518eb06/patrickbotkins.com/" TargetMode="External"/><Relationship Id="rId7" Type="http://schemas.openxmlformats.org/officeDocument/2006/relationships/hyperlink" Target="http://t.yesware.com/tt/666f8bf2b71abdb71fd59db659f0147ff327d717/6d0940fb7825feb4f2832bf06e6f8ed7/9376df2ebb62c54f811b4450598bad6d/www.lauranemazee.com/" TargetMode="External"/><Relationship Id="rId8" Type="http://schemas.openxmlformats.org/officeDocument/2006/relationships/hyperlink" Target="http://t.yesware.com/tt/666f8bf2b71abdb71fd59db659f0147ff327d717/6d0940fb7825feb4f2832bf06e6f8ed7/9376df2ebb62c54f811b4450598bad6d/www.lauranemazee.com/" TargetMode="External"/><Relationship Id="rId11" Type="http://schemas.openxmlformats.org/officeDocument/2006/relationships/hyperlink" Target="http://t.yesware.com/tt/666f8bf2b71abdb71fd59db659f0147ff327d717/6d0940fb7825feb4f2832bf06e6f8ed7/62cb543a12944ba367c1ba79fb3a6a4e/joshuaryanhugh.es/" TargetMode="External"/><Relationship Id="rId10" Type="http://schemas.openxmlformats.org/officeDocument/2006/relationships/hyperlink" Target="http://t.yesware.com/tt/666f8bf2b71abdb71fd59db659f0147ff327d717/6d0940fb7825feb4f2832bf06e6f8ed7/0d86c5dff5e8ad96d670d8d677b955b6/www.aaronmiddleton.co/" TargetMode="External"/><Relationship Id="rId13" Type="http://schemas.openxmlformats.org/officeDocument/2006/relationships/hyperlink" Target="http://t.yesware.com/tt/666f8bf2b71abdb71fd59db659f0147ff327d717/6d0940fb7825feb4f2832bf06e6f8ed7/5e466a4fec5d1c05e35684c0d7fce88d/www.emmademango.co/" TargetMode="External"/><Relationship Id="rId12" Type="http://schemas.openxmlformats.org/officeDocument/2006/relationships/hyperlink" Target="http://t.yesware.com/tt/666f8bf2b71abdb71fd59db659f0147ff327d717/6d0940fb7825feb4f2832bf06e6f8ed7/62cb543a12944ba367c1ba79fb3a6a4e/joshuaryanhugh.es/" TargetMode="External"/><Relationship Id="rId15" Type="http://schemas.openxmlformats.org/officeDocument/2006/relationships/hyperlink" Target="http://t.yesware.com/tt/666f8bf2b71abdb71fd59db659f0147ff327d717/6d0940fb7825feb4f2832bf06e6f8ed7/3415eea253d932d6dba56f9f6302efb3/markrosenberg.co" TargetMode="External"/><Relationship Id="rId14" Type="http://schemas.openxmlformats.org/officeDocument/2006/relationships/hyperlink" Target="http://t.yesware.com/tt/666f8bf2b71abdb71fd59db659f0147ff327d717/6d0940fb7825feb4f2832bf06e6f8ed7/5e466a4fec5d1c05e35684c0d7fce88d/www.emmademango.co/" TargetMode="External"/><Relationship Id="rId17" Type="http://schemas.openxmlformats.org/officeDocument/2006/relationships/hyperlink" Target="http://t.yesware.com/tt/666f8bf2b71abdb71fd59db659f0147ff327d717/6d0940fb7825feb4f2832bf06e6f8ed7/3415eea253d932d6dba56f9f6302efb3/markrosenberg.co" TargetMode="External"/><Relationship Id="rId16" Type="http://schemas.openxmlformats.org/officeDocument/2006/relationships/hyperlink" Target="http://jacyanderson.co/" TargetMode="External"/><Relationship Id="rId19" Type="http://schemas.openxmlformats.org/officeDocument/2006/relationships/hyperlink" Target="http://t.yesware.com/tt/666f8bf2b71abdb71fd59db659f0147ff327d717/6d0940fb7825feb4f2832bf06e6f8ed7/11c2f2f8bcf3ad5f6b2c718ee8527e51/markrosenberg.co" TargetMode="External"/><Relationship Id="rId18" Type="http://schemas.openxmlformats.org/officeDocument/2006/relationships/hyperlink" Target="http://t.yesware.com/tt/666f8bf2b71abdb71fd59db659f0147ff327d717/6d0940fb7825feb4f2832bf06e6f8ed7/050776afbb01e73dad51ee7116f4e01c/www.emmademango.co/"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3.xml"/><Relationship Id="rId3" Type="http://schemas.openxmlformats.org/officeDocument/2006/relationships/hyperlink" Target="https://skillcrush.com/2015/03/12/impressive-tech-portfolio/" TargetMode="External"/><Relationship Id="rId4" Type="http://schemas.openxmlformats.org/officeDocument/2006/relationships/hyperlink" Target="https://www.shopify.com/partners/blog/web-developer-portfolio" TargetMode="External"/><Relationship Id="rId5" Type="http://schemas.openxmlformats.org/officeDocument/2006/relationships/hyperlink" Target="https://toggl.com/blog/web-developer-portfolio/" TargetMode="External"/><Relationship Id="rId6" Type="http://schemas.openxmlformats.org/officeDocument/2006/relationships/hyperlink" Target="https://www.sitepoint.com/how-to-create-a-portfolio-site-that-will-get-you-hired/" TargetMode="External"/><Relationship Id="rId7" Type="http://schemas.openxmlformats.org/officeDocument/2006/relationships/hyperlink" Target="https://medium.freecodecamp.org/15-web-developer-portfolios-to-inspire-you-137fb1743ca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4.xml"/><Relationship Id="rId3" Type="http://schemas.openxmlformats.org/officeDocument/2006/relationships/image" Target="../media/image1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5.xml"/><Relationship Id="rId3" Type="http://schemas.openxmlformats.org/officeDocument/2006/relationships/image" Target="../media/image130.png"/><Relationship Id="rId4" Type="http://schemas.openxmlformats.org/officeDocument/2006/relationships/hyperlink" Target="https://carrd.co/" TargetMode="External"/><Relationship Id="rId9" Type="http://schemas.openxmlformats.org/officeDocument/2006/relationships/hyperlink" Target="https://www.portfoliobox.net/" TargetMode="External"/><Relationship Id="rId5" Type="http://schemas.openxmlformats.org/officeDocument/2006/relationships/hyperlink" Target="https://pages.github.com/" TargetMode="External"/><Relationship Id="rId6" Type="http://schemas.openxmlformats.org/officeDocument/2006/relationships/hyperlink" Target="https://colorlib.com/wp/best-portfolio-wordpress-themes/" TargetMode="External"/><Relationship Id="rId7" Type="http://schemas.openxmlformats.org/officeDocument/2006/relationships/hyperlink" Target="https://github.com/josephofiowa/GWDATA/blob/master/deploy-bootstrap/readme.md" TargetMode="External"/><Relationship Id="rId8" Type="http://schemas.openxmlformats.org/officeDocument/2006/relationships/hyperlink" Target="https://startbootstrap.com/template-categories/portfolios/" TargetMode="External"/><Relationship Id="rId11" Type="http://schemas.openxmlformats.org/officeDocument/2006/relationships/hyperlink" Target="https://www.bitballoon.com/" TargetMode="External"/><Relationship Id="rId10" Type="http://schemas.openxmlformats.org/officeDocument/2006/relationships/hyperlink" Target="https://crevado.co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6.xml"/><Relationship Id="rId3" Type="http://schemas.openxmlformats.org/officeDocument/2006/relationships/image" Target="../media/image130.png"/><Relationship Id="rId4" Type="http://schemas.openxmlformats.org/officeDocument/2006/relationships/hyperlink" Target="https://www.themuse.com/advice/35-more-of-the-best-personal-websites-weve-ever-seen?utm_source=Sailthru&amp;utm_medium=email&amp;utm_campaign=35%20%28More%21%29%20of%20the%20Best%20Personal%20Websites%20We%27ve%20Ever%20Seen&amp;utm_term=Daily%20Email%20List" TargetMode="External"/><Relationship Id="rId5" Type="http://schemas.openxmlformats.org/officeDocument/2006/relationships/hyperlink" Target="https://www.themuse.com/advice/4-secrets-to-building-a-portfolio-thatll-make-everyone-want-to-hire-you?utm_source=Sailthru&amp;utm_medium=email&amp;utm_term=Daily%20Email%20List&amp;utm_campaign=4%20Secrets%20to%20Building%20a%20Portfolio%20That%27ll%20Make%20Everyone%20Want%20to%20Hire%20You" TargetMode="External"/><Relationship Id="rId6" Type="http://schemas.openxmlformats.org/officeDocument/2006/relationships/hyperlink" Target="https://learntocodewith.me/posts/portfolio-tips/" TargetMode="External"/><Relationship Id="rId7" Type="http://schemas.openxmlformats.org/officeDocument/2006/relationships/hyperlink" Target="https://www.themuse.com/advice/4-secrets-to-building-a-portfolio-thatll-make-everyone-want-to-hire-you?utm_source=Sailthru&amp;utm_medium=email&amp;utm_term=Daily%20Email%20List&amp;utm_campaign=4%20Secrets%20to%20Building%20a%20Portfolio%20That%27ll%20Make%20Everyone%20Want%20to%20Hire%20You" TargetMode="External"/><Relationship Id="rId8" Type="http://schemas.openxmlformats.org/officeDocument/2006/relationships/hyperlink" Target="https://www.themuse.com/advice/our-24-favorite-onepage-personal-websites-will-inspire-you-to-make-your-ow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9.xml"/><Relationship Id="rId3" Type="http://schemas.openxmlformats.org/officeDocument/2006/relationships/image" Target="../media/image135.png"/><Relationship Id="rId4" Type="http://schemas.openxmlformats.org/officeDocument/2006/relationships/image" Target="../media/image137.png"/><Relationship Id="rId5" Type="http://schemas.openxmlformats.org/officeDocument/2006/relationships/image" Target="../media/image1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70.xml"/><Relationship Id="rId3" Type="http://schemas.openxmlformats.org/officeDocument/2006/relationships/image" Target="../media/image136.png"/><Relationship Id="rId4" Type="http://schemas.openxmlformats.org/officeDocument/2006/relationships/image" Target="../media/image131.png"/><Relationship Id="rId5" Type="http://schemas.openxmlformats.org/officeDocument/2006/relationships/image" Target="../media/image134.png"/><Relationship Id="rId6" Type="http://schemas.openxmlformats.org/officeDocument/2006/relationships/image" Target="../media/image1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Shape 1113"/>
          <p:cNvSpPr/>
          <p:nvPr/>
        </p:nvSpPr>
        <p:spPr>
          <a:xfrm>
            <a:off x="440300" y="1183750"/>
            <a:ext cx="8703600" cy="25872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SzPts val="9700"/>
              <a:buFont typeface="Helvetica Neue"/>
              <a:buNone/>
            </a:pPr>
            <a:r>
              <a:rPr b="1" i="0" lang="en" sz="7500" u="none" cap="none" strike="noStrike">
                <a:solidFill>
                  <a:srgbClr val="FFFFFF"/>
                </a:solidFill>
                <a:latin typeface="Helvetica Neue"/>
                <a:ea typeface="Helvetica Neue"/>
                <a:cs typeface="Helvetica Neue"/>
                <a:sym typeface="Helvetica Neue"/>
              </a:rPr>
              <a:t>GA PROFILES</a:t>
            </a:r>
            <a:endParaRPr b="1" i="0" sz="7500" u="none" cap="none" strike="noStrike">
              <a:solidFill>
                <a:srgbClr val="FFFFFF"/>
              </a:solidFill>
              <a:latin typeface="Helvetica Neue"/>
              <a:ea typeface="Helvetica Neue"/>
              <a:cs typeface="Helvetica Neue"/>
              <a:sym typeface="Helvetica Neue"/>
            </a:endParaRPr>
          </a:p>
          <a:p>
            <a:pPr indent="0" lvl="0" marL="0" marR="0" rtl="0" algn="l">
              <a:lnSpc>
                <a:spcPct val="75000"/>
              </a:lnSpc>
              <a:spcBef>
                <a:spcPts val="0"/>
              </a:spcBef>
              <a:spcAft>
                <a:spcPts val="0"/>
              </a:spcAft>
              <a:buClr>
                <a:srgbClr val="FFFFFF"/>
              </a:buClr>
              <a:buSzPts val="9700"/>
              <a:buFont typeface="Helvetica Neue"/>
              <a:buNone/>
            </a:pPr>
            <a:r>
              <a:rPr b="1" lang="en" sz="7500">
                <a:solidFill>
                  <a:srgbClr val="FFFFFF"/>
                </a:solidFill>
                <a:latin typeface="Helvetica Neue"/>
                <a:ea typeface="Helvetica Neue"/>
                <a:cs typeface="Helvetica Neue"/>
                <a:sym typeface="Helvetica Neue"/>
              </a:rPr>
              <a:t>&amp; PORTFOLIOS</a:t>
            </a:r>
            <a:endParaRPr b="1" sz="7500">
              <a:solidFill>
                <a:srgbClr val="FFFFFF"/>
              </a:solidFill>
              <a:latin typeface="Helvetica Neue"/>
              <a:ea typeface="Helvetica Neue"/>
              <a:cs typeface="Helvetica Neue"/>
              <a:sym typeface="Helvetica Neue"/>
            </a:endParaRPr>
          </a:p>
        </p:txBody>
      </p:sp>
      <p:sp>
        <p:nvSpPr>
          <p:cNvPr id="1114" name="Shape 1114"/>
          <p:cNvSpPr/>
          <p:nvPr/>
        </p:nvSpPr>
        <p:spPr>
          <a:xfrm>
            <a:off x="487311" y="2452479"/>
            <a:ext cx="8169378" cy="424899"/>
          </a:xfrm>
          <a:prstGeom prst="rect">
            <a:avLst/>
          </a:prstGeom>
          <a:noFill/>
          <a:ln>
            <a:noFill/>
          </a:ln>
        </p:spPr>
        <p:txBody>
          <a:bodyPr anchorCtr="0" anchor="t" bIns="44675" lIns="44675" spcFirstLastPara="1" rIns="44675" wrap="square" tIns="44675">
            <a:noAutofit/>
          </a:bodyPr>
          <a:lstStyle/>
          <a:p>
            <a:pPr indent="0" lvl="0" marL="0" marR="0" rtl="0" algn="l">
              <a:lnSpc>
                <a:spcPct val="100000"/>
              </a:lnSpc>
              <a:spcBef>
                <a:spcPts val="0"/>
              </a:spcBef>
              <a:spcAft>
                <a:spcPts val="0"/>
              </a:spcAft>
              <a:buClr>
                <a:srgbClr val="FFFFFF"/>
              </a:buClr>
              <a:buSzPts val="2300"/>
              <a:buFont typeface="Georgia"/>
              <a:buNone/>
            </a:pPr>
            <a:r>
              <a:t/>
            </a:r>
            <a:endParaRPr b="0" i="1" sz="2300" u="none" cap="none" strike="noStrike">
              <a:solidFill>
                <a:srgbClr val="FFFFF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p:nvPr/>
        </p:nvSpPr>
        <p:spPr>
          <a:xfrm>
            <a:off x="446635" y="494645"/>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GA PROFILES</a:t>
            </a:r>
            <a:endParaRPr sz="1400"/>
          </a:p>
        </p:txBody>
      </p:sp>
      <p:sp>
        <p:nvSpPr>
          <p:cNvPr id="1171" name="Shape 1171"/>
          <p:cNvSpPr txBox="1"/>
          <p:nvPr>
            <p:ph idx="1" type="body"/>
          </p:nvPr>
        </p:nvSpPr>
        <p:spPr>
          <a:xfrm>
            <a:off x="446635" y="983091"/>
            <a:ext cx="8253721" cy="182941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600"/>
              <a:buFont typeface="Helvetica Neue"/>
              <a:buNone/>
            </a:pPr>
            <a:r>
              <a:rPr b="1" i="0" lang="en" sz="2400" u="none" cap="none" strike="noStrike">
                <a:solidFill>
                  <a:srgbClr val="000000"/>
                </a:solidFill>
                <a:latin typeface="Helvetica Neue"/>
                <a:ea typeface="Helvetica Neue"/>
                <a:cs typeface="Helvetica Neue"/>
                <a:sym typeface="Helvetica Neue"/>
              </a:rPr>
              <a:t>WHAT </a:t>
            </a:r>
            <a:r>
              <a:rPr b="1" lang="en" sz="2400">
                <a:latin typeface="Helvetica Neue"/>
                <a:ea typeface="Helvetica Neue"/>
                <a:cs typeface="Helvetica Neue"/>
                <a:sym typeface="Helvetica Neue"/>
              </a:rPr>
              <a:t>ARE</a:t>
            </a:r>
            <a:r>
              <a:rPr b="1" i="0" lang="en" sz="2400" u="none" cap="none" strike="noStrike">
                <a:solidFill>
                  <a:srgbClr val="000000"/>
                </a:solidFill>
                <a:latin typeface="Helvetica Neue"/>
                <a:ea typeface="Helvetica Neue"/>
                <a:cs typeface="Helvetica Neue"/>
                <a:sym typeface="Helvetica Neue"/>
              </a:rPr>
              <a:t> PROFILES?</a:t>
            </a:r>
            <a:endParaRPr sz="2400"/>
          </a:p>
          <a:p>
            <a:pPr indent="0" lvl="0" marL="0" marR="0" rtl="0" algn="l">
              <a:lnSpc>
                <a:spcPct val="100000"/>
              </a:lnSpc>
              <a:spcBef>
                <a:spcPts val="0"/>
              </a:spcBef>
              <a:spcAft>
                <a:spcPts val="0"/>
              </a:spcAft>
              <a:buClr>
                <a:srgbClr val="000000"/>
              </a:buClr>
              <a:buSzPts val="1400"/>
              <a:buFont typeface="Georgia"/>
              <a:buNone/>
            </a:pPr>
            <a:r>
              <a:t/>
            </a:r>
            <a:endParaRPr sz="1400"/>
          </a:p>
          <a:p>
            <a:pPr indent="0" lvl="0" marL="0" marR="0" rtl="0" algn="l">
              <a:lnSpc>
                <a:spcPct val="100000"/>
              </a:lnSpc>
              <a:spcBef>
                <a:spcPts val="0"/>
              </a:spcBef>
              <a:spcAft>
                <a:spcPts val="0"/>
              </a:spcAft>
              <a:buClr>
                <a:srgbClr val="000000"/>
              </a:buClr>
              <a:buSzPts val="1400"/>
              <a:buFont typeface="Georgia"/>
              <a:buNone/>
            </a:pPr>
            <a:r>
              <a:rPr i="1" lang="en" sz="1400">
                <a:latin typeface="Georgia"/>
                <a:ea typeface="Georgia"/>
                <a:cs typeface="Georgia"/>
                <a:sym typeface="Georgia"/>
              </a:rPr>
              <a:t>Main profile view</a:t>
            </a:r>
            <a:endParaRPr i="1" sz="1400">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Georgia"/>
              <a:buNone/>
            </a:pPr>
            <a:r>
              <a:t/>
            </a:r>
            <a:endParaRPr i="1" sz="1400">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Georgia"/>
              <a:buNone/>
            </a:pPr>
            <a:r>
              <a:rPr i="1" lang="en" sz="1400">
                <a:latin typeface="Georgia"/>
                <a:ea typeface="Georgia"/>
                <a:cs typeface="Georgia"/>
                <a:sym typeface="Georgia"/>
              </a:rPr>
              <a:t>S</a:t>
            </a:r>
            <a:r>
              <a:rPr b="0" i="1" lang="en" sz="1400" u="none" cap="none" strike="noStrike">
                <a:solidFill>
                  <a:srgbClr val="000000"/>
                </a:solidFill>
                <a:latin typeface="Georgia"/>
                <a:ea typeface="Georgia"/>
                <a:cs typeface="Georgia"/>
                <a:sym typeface="Georgia"/>
              </a:rPr>
              <a:t>ee more at http://profiles.ga.co</a:t>
            </a:r>
            <a:endParaRPr sz="1400"/>
          </a:p>
        </p:txBody>
      </p:sp>
      <p:pic>
        <p:nvPicPr>
          <p:cNvPr id="1172" name="Shape 1172"/>
          <p:cNvPicPr preferRelativeResize="0"/>
          <p:nvPr/>
        </p:nvPicPr>
        <p:blipFill rotWithShape="1">
          <a:blip r:embed="rId3">
            <a:alphaModFix/>
          </a:blip>
          <a:srcRect b="0" l="0" r="0" t="0"/>
          <a:stretch/>
        </p:blipFill>
        <p:spPr>
          <a:xfrm>
            <a:off x="3937100" y="902575"/>
            <a:ext cx="4894099" cy="4160401"/>
          </a:xfrm>
          <a:prstGeom prst="rect">
            <a:avLst/>
          </a:prstGeom>
          <a:noFill/>
          <a:ln cap="flat" cmpd="sng" w="9525">
            <a:solidFill>
              <a:schemeClr val="accent1"/>
            </a:solidFill>
            <a:prstDash val="solid"/>
            <a:round/>
            <a:headEnd len="sm" w="sm" type="none"/>
            <a:tailEnd len="sm" w="sm" type="none"/>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Shape 1177"/>
          <p:cNvSpPr/>
          <p:nvPr/>
        </p:nvSpPr>
        <p:spPr>
          <a:xfrm>
            <a:off x="446635" y="518822"/>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GA PROFILES</a:t>
            </a:r>
            <a:endParaRPr sz="1400"/>
          </a:p>
        </p:txBody>
      </p:sp>
      <p:sp>
        <p:nvSpPr>
          <p:cNvPr id="1178" name="Shape 1178"/>
          <p:cNvSpPr txBox="1"/>
          <p:nvPr>
            <p:ph idx="1" type="body"/>
          </p:nvPr>
        </p:nvSpPr>
        <p:spPr>
          <a:xfrm>
            <a:off x="446635" y="1325573"/>
            <a:ext cx="8253721" cy="151512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Georgia"/>
              <a:buNone/>
            </a:pPr>
            <a:r>
              <a:rPr b="0" i="0" lang="en" sz="2000" u="none" cap="none" strike="noStrike">
                <a:solidFill>
                  <a:srgbClr val="000000"/>
                </a:solidFill>
                <a:latin typeface="Georgia"/>
                <a:ea typeface="Georgia"/>
                <a:cs typeface="Georgia"/>
                <a:sym typeface="Georgia"/>
              </a:rPr>
              <a:t>Profile</a:t>
            </a:r>
            <a:r>
              <a:rPr lang="en" sz="1400"/>
              <a:t> </a:t>
            </a:r>
            <a:r>
              <a:rPr b="0" i="0" lang="en" sz="2000" u="none" cap="none" strike="noStrike">
                <a:solidFill>
                  <a:srgbClr val="000000"/>
                </a:solidFill>
                <a:latin typeface="Georgia"/>
                <a:ea typeface="Georgia"/>
                <a:cs typeface="Georgia"/>
                <a:sym typeface="Georgia"/>
              </a:rPr>
              <a:t>continued:</a:t>
            </a:r>
            <a:endParaRPr sz="1400"/>
          </a:p>
        </p:txBody>
      </p:sp>
      <p:pic>
        <p:nvPicPr>
          <p:cNvPr id="1179" name="Shape 1179"/>
          <p:cNvPicPr preferRelativeResize="0"/>
          <p:nvPr/>
        </p:nvPicPr>
        <p:blipFill>
          <a:blip r:embed="rId3">
            <a:alphaModFix/>
          </a:blip>
          <a:stretch>
            <a:fillRect/>
          </a:stretch>
        </p:blipFill>
        <p:spPr>
          <a:xfrm>
            <a:off x="2742925" y="949780"/>
            <a:ext cx="4960899" cy="4075651"/>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Shape 1184"/>
          <p:cNvSpPr/>
          <p:nvPr/>
        </p:nvSpPr>
        <p:spPr>
          <a:xfrm>
            <a:off x="446635" y="518822"/>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GA PROFILES</a:t>
            </a:r>
            <a:endParaRPr sz="1400"/>
          </a:p>
        </p:txBody>
      </p:sp>
      <p:sp>
        <p:nvSpPr>
          <p:cNvPr id="1185" name="Shape 1185"/>
          <p:cNvSpPr txBox="1"/>
          <p:nvPr>
            <p:ph idx="1" type="body"/>
          </p:nvPr>
        </p:nvSpPr>
        <p:spPr>
          <a:xfrm>
            <a:off x="446635" y="983092"/>
            <a:ext cx="8253721" cy="4110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Helvetica Neue"/>
              <a:buNone/>
            </a:pPr>
            <a:r>
              <a:rPr b="1" i="0" lang="en" sz="2400" u="none" cap="none" strike="noStrike">
                <a:solidFill>
                  <a:srgbClr val="000000"/>
                </a:solidFill>
                <a:latin typeface="Helvetica Neue"/>
                <a:ea typeface="Helvetica Neue"/>
                <a:cs typeface="Helvetica Neue"/>
                <a:sym typeface="Helvetica Neue"/>
              </a:rPr>
              <a:t>WHAT IS PROFILES?</a:t>
            </a:r>
            <a:endParaRPr sz="2400"/>
          </a:p>
          <a:p>
            <a:pPr indent="0" lvl="0" marL="0" marR="0" rtl="0" algn="l">
              <a:lnSpc>
                <a:spcPct val="100000"/>
              </a:lnSpc>
              <a:spcBef>
                <a:spcPts val="0"/>
              </a:spcBef>
              <a:spcAft>
                <a:spcPts val="0"/>
              </a:spcAft>
              <a:buClr>
                <a:srgbClr val="000000"/>
              </a:buClr>
              <a:buSzPts val="1400"/>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800"/>
              <a:buFont typeface="Georgia"/>
              <a:buNone/>
            </a:pPr>
            <a:r>
              <a:rPr b="0" i="0" lang="en" sz="1800" u="none" cap="none" strike="noStrike">
                <a:solidFill>
                  <a:srgbClr val="000000"/>
                </a:solidFill>
                <a:latin typeface="Georgia"/>
                <a:ea typeface="Georgia"/>
                <a:cs typeface="Georgia"/>
                <a:sym typeface="Georgia"/>
              </a:rPr>
              <a:t>Job board for GA alumni:</a:t>
            </a:r>
            <a:endParaRPr sz="1800"/>
          </a:p>
        </p:txBody>
      </p:sp>
      <p:pic>
        <p:nvPicPr>
          <p:cNvPr id="1186" name="Shape 1186"/>
          <p:cNvPicPr preferRelativeResize="0"/>
          <p:nvPr/>
        </p:nvPicPr>
        <p:blipFill rotWithShape="1">
          <a:blip r:embed="rId3">
            <a:alphaModFix/>
          </a:blip>
          <a:srcRect b="0" l="0" r="0" t="0"/>
          <a:stretch/>
        </p:blipFill>
        <p:spPr>
          <a:xfrm>
            <a:off x="3905475" y="983099"/>
            <a:ext cx="3613150" cy="3908201"/>
          </a:xfrm>
          <a:prstGeom prst="rect">
            <a:avLst/>
          </a:prstGeom>
          <a:noFill/>
          <a:ln cap="flat" cmpd="sng" w="9525">
            <a:solidFill>
              <a:srgbClr val="000000"/>
            </a:solidFill>
            <a:prstDash val="solid"/>
            <a:round/>
            <a:headEnd len="sm" w="sm" type="none"/>
            <a:tailEnd len="sm" w="sm" type="none"/>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Shape 1191"/>
          <p:cNvSpPr/>
          <p:nvPr/>
        </p:nvSpPr>
        <p:spPr>
          <a:xfrm>
            <a:off x="446635" y="518822"/>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GA PROFILES</a:t>
            </a:r>
            <a:endParaRPr sz="1400"/>
          </a:p>
        </p:txBody>
      </p:sp>
      <p:sp>
        <p:nvSpPr>
          <p:cNvPr id="1192" name="Shape 1192"/>
          <p:cNvSpPr txBox="1"/>
          <p:nvPr>
            <p:ph idx="1" type="body"/>
          </p:nvPr>
        </p:nvSpPr>
        <p:spPr>
          <a:xfrm>
            <a:off x="446635" y="983092"/>
            <a:ext cx="3341330" cy="9222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600"/>
              <a:buFont typeface="Helvetica Neue"/>
              <a:buNone/>
            </a:pPr>
            <a:r>
              <a:rPr b="1" i="0" lang="en" sz="2600" u="none" cap="none" strike="noStrike">
                <a:solidFill>
                  <a:srgbClr val="000000"/>
                </a:solidFill>
                <a:latin typeface="Helvetica Neue"/>
                <a:ea typeface="Helvetica Neue"/>
                <a:cs typeface="Helvetica Neue"/>
                <a:sym typeface="Helvetica Neue"/>
              </a:rPr>
              <a:t>TALENT SHOWCASE BOOKLET PAGE</a:t>
            </a:r>
            <a:endParaRPr sz="1400"/>
          </a:p>
        </p:txBody>
      </p:sp>
      <p:sp>
        <p:nvSpPr>
          <p:cNvPr id="1193" name="Shape 1193"/>
          <p:cNvSpPr/>
          <p:nvPr/>
        </p:nvSpPr>
        <p:spPr>
          <a:xfrm>
            <a:off x="421821" y="2025010"/>
            <a:ext cx="1585395" cy="142875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FF"/>
              </a:buClr>
              <a:buSzPts val="2000"/>
              <a:buFont typeface="Georgia"/>
              <a:buNone/>
            </a:pPr>
            <a:r>
              <a:rPr b="0" i="0" lang="en" sz="2000" u="sng" cap="none" strike="noStrike">
                <a:solidFill>
                  <a:schemeClr val="hlink"/>
                </a:solidFill>
                <a:latin typeface="Georgia"/>
                <a:ea typeface="Georgia"/>
                <a:cs typeface="Georgia"/>
                <a:sym typeface="Georgia"/>
                <a:hlinkClick r:id="rId3"/>
              </a:rPr>
              <a:t>Celena’s page</a:t>
            </a:r>
            <a:endParaRPr sz="1400"/>
          </a:p>
          <a:p>
            <a:pPr indent="0" lvl="0" marL="0" marR="0" rtl="0" algn="l">
              <a:lnSpc>
                <a:spcPct val="100000"/>
              </a:lnSpc>
              <a:spcBef>
                <a:spcPts val="0"/>
              </a:spcBef>
              <a:spcAft>
                <a:spcPts val="0"/>
              </a:spcAft>
              <a:buClr>
                <a:srgbClr val="000000"/>
              </a:buClr>
              <a:buSzPts val="2000"/>
              <a:buFont typeface="Helvetica Neue"/>
              <a:buNone/>
            </a:pPr>
            <a:r>
              <a:t/>
            </a:r>
            <a:endParaRPr b="0" i="0" sz="2000" u="sng" cap="none" strike="noStrike">
              <a:solidFill>
                <a:schemeClr val="hlink"/>
              </a:solidFill>
              <a:latin typeface="Georgia"/>
              <a:ea typeface="Georgia"/>
              <a:cs typeface="Georgia"/>
              <a:sym typeface="Georgia"/>
              <a:hlinkClick r:id="rId4"/>
            </a:endParaRPr>
          </a:p>
        </p:txBody>
      </p:sp>
      <p:sp>
        <p:nvSpPr>
          <p:cNvPr id="1194" name="Shape 1194"/>
          <p:cNvSpPr/>
          <p:nvPr/>
        </p:nvSpPr>
        <p:spPr>
          <a:xfrm rot="431900">
            <a:off x="4794338" y="1057504"/>
            <a:ext cx="657726" cy="417762"/>
          </a:xfrm>
          <a:prstGeom prst="rightArrow">
            <a:avLst>
              <a:gd fmla="val 50000" name="adj1"/>
              <a:gd fmla="val 50000" name="adj2"/>
            </a:avLst>
          </a:prstGeom>
          <a:solidFill>
            <a:schemeClr val="accent2"/>
          </a:solidFill>
          <a:ln cap="flat" cmpd="sng" w="25400">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95" name="Shape 1195"/>
          <p:cNvSpPr/>
          <p:nvPr/>
        </p:nvSpPr>
        <p:spPr>
          <a:xfrm>
            <a:off x="4272109" y="1560628"/>
            <a:ext cx="881990" cy="3478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Georgia"/>
              <a:buNone/>
            </a:pPr>
            <a:r>
              <a:rPr b="1" i="1" lang="en" sz="1200" u="none" cap="none" strike="noStrike">
                <a:solidFill>
                  <a:srgbClr val="000000"/>
                </a:solidFill>
                <a:latin typeface="Georgia"/>
                <a:ea typeface="Georgia"/>
                <a:cs typeface="Georgia"/>
                <a:sym typeface="Georgia"/>
              </a:rPr>
              <a:t>About Me: </a:t>
            </a:r>
            <a:r>
              <a:rPr b="0" i="1" lang="en" sz="1200" u="none" cap="none" strike="noStrike">
                <a:solidFill>
                  <a:srgbClr val="000000"/>
                </a:solidFill>
                <a:latin typeface="Georgia"/>
                <a:ea typeface="Georgia"/>
                <a:cs typeface="Georgia"/>
                <a:sym typeface="Georgia"/>
              </a:rPr>
              <a:t>Summary</a:t>
            </a:r>
            <a:endParaRPr sz="1400"/>
          </a:p>
        </p:txBody>
      </p:sp>
      <p:sp>
        <p:nvSpPr>
          <p:cNvPr id="1196" name="Shape 1196"/>
          <p:cNvSpPr/>
          <p:nvPr/>
        </p:nvSpPr>
        <p:spPr>
          <a:xfrm>
            <a:off x="4770825" y="2348844"/>
            <a:ext cx="657712" cy="417771"/>
          </a:xfrm>
          <a:prstGeom prst="rightArrow">
            <a:avLst>
              <a:gd fmla="val 50000" name="adj1"/>
              <a:gd fmla="val 50000" name="adj2"/>
            </a:avLst>
          </a:prstGeom>
          <a:solidFill>
            <a:schemeClr val="accent6"/>
          </a:solidFill>
          <a:ln cap="flat" cmpd="sng" w="25400">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97" name="Shape 1197"/>
          <p:cNvSpPr/>
          <p:nvPr/>
        </p:nvSpPr>
        <p:spPr>
          <a:xfrm>
            <a:off x="3386717" y="2348844"/>
            <a:ext cx="1296565" cy="3478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Georgia"/>
              <a:buNone/>
            </a:pPr>
            <a:r>
              <a:rPr b="1" i="1" lang="en" sz="1200" u="none" cap="none" strike="noStrike">
                <a:solidFill>
                  <a:srgbClr val="000000"/>
                </a:solidFill>
                <a:latin typeface="Georgia"/>
                <a:ea typeface="Georgia"/>
                <a:cs typeface="Georgia"/>
                <a:sym typeface="Georgia"/>
              </a:rPr>
              <a:t>Education: </a:t>
            </a:r>
            <a:r>
              <a:rPr b="0" i="1" lang="en" sz="1200" u="none" cap="none" strike="noStrike">
                <a:solidFill>
                  <a:srgbClr val="000000"/>
                </a:solidFill>
                <a:latin typeface="Georgia"/>
                <a:ea typeface="Georgia"/>
                <a:cs typeface="Georgia"/>
                <a:sym typeface="Georgia"/>
              </a:rPr>
              <a:t>GA Course details</a:t>
            </a:r>
            <a:endParaRPr sz="1400"/>
          </a:p>
        </p:txBody>
      </p:sp>
      <p:sp>
        <p:nvSpPr>
          <p:cNvPr id="1198" name="Shape 1198"/>
          <p:cNvSpPr/>
          <p:nvPr/>
        </p:nvSpPr>
        <p:spPr>
          <a:xfrm rot="1202621">
            <a:off x="4766271" y="3391766"/>
            <a:ext cx="657816" cy="417705"/>
          </a:xfrm>
          <a:prstGeom prst="rightArrow">
            <a:avLst>
              <a:gd fmla="val 50000" name="adj1"/>
              <a:gd fmla="val 50000" name="adj2"/>
            </a:avLst>
          </a:prstGeom>
          <a:solidFill>
            <a:srgbClr val="FA694E"/>
          </a:solidFill>
          <a:ln cap="flat" cmpd="sng" w="25400">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ctr">
              <a:lnSpc>
                <a:spcPct val="100000"/>
              </a:lnSpc>
              <a:spcBef>
                <a:spcPts val="0"/>
              </a:spcBef>
              <a:spcAft>
                <a:spcPts val="0"/>
              </a:spcAft>
              <a:buClr>
                <a:srgbClr val="FFC000"/>
              </a:buClr>
              <a:buSzPts val="1400"/>
              <a:buFont typeface="Arial"/>
              <a:buNone/>
            </a:pPr>
            <a:r>
              <a:t/>
            </a:r>
            <a:endParaRPr b="0" i="0" sz="1400" u="none" cap="none" strike="noStrike">
              <a:solidFill>
                <a:srgbClr val="FFC000"/>
              </a:solidFill>
              <a:latin typeface="Arial"/>
              <a:ea typeface="Arial"/>
              <a:cs typeface="Arial"/>
              <a:sym typeface="Arial"/>
            </a:endParaRPr>
          </a:p>
        </p:txBody>
      </p:sp>
      <p:sp>
        <p:nvSpPr>
          <p:cNvPr id="1199" name="Shape 1199"/>
          <p:cNvSpPr/>
          <p:nvPr/>
        </p:nvSpPr>
        <p:spPr>
          <a:xfrm>
            <a:off x="3581289" y="3391733"/>
            <a:ext cx="993189" cy="3478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Georgia"/>
              <a:buNone/>
            </a:pPr>
            <a:r>
              <a:rPr b="1" i="1" lang="en" sz="1200" u="none" cap="none" strike="noStrike">
                <a:solidFill>
                  <a:srgbClr val="000000"/>
                </a:solidFill>
                <a:latin typeface="Georgia"/>
                <a:ea typeface="Georgia"/>
                <a:cs typeface="Georgia"/>
                <a:sym typeface="Georgia"/>
              </a:rPr>
              <a:t>Skills: </a:t>
            </a:r>
            <a:r>
              <a:rPr b="0" i="1" lang="en" sz="1200" u="none" cap="none" strike="noStrike">
                <a:solidFill>
                  <a:srgbClr val="000000"/>
                </a:solidFill>
                <a:latin typeface="Georgia"/>
                <a:ea typeface="Georgia"/>
                <a:cs typeface="Georgia"/>
                <a:sym typeface="Georgia"/>
              </a:rPr>
              <a:t>Primary skills</a:t>
            </a:r>
            <a:endParaRPr sz="1400"/>
          </a:p>
        </p:txBody>
      </p:sp>
      <p:sp>
        <p:nvSpPr>
          <p:cNvPr id="1200" name="Shape 1200"/>
          <p:cNvSpPr/>
          <p:nvPr/>
        </p:nvSpPr>
        <p:spPr>
          <a:xfrm rot="-617805">
            <a:off x="4746723" y="4490063"/>
            <a:ext cx="657740" cy="417753"/>
          </a:xfrm>
          <a:prstGeom prst="rightArrow">
            <a:avLst>
              <a:gd fmla="val 50000" name="adj1"/>
              <a:gd fmla="val 50000" name="adj2"/>
            </a:avLst>
          </a:prstGeom>
          <a:solidFill>
            <a:srgbClr val="00B0F0"/>
          </a:solidFill>
          <a:ln cap="flat" cmpd="sng" w="25400">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ctr">
              <a:lnSpc>
                <a:spcPct val="100000"/>
              </a:lnSpc>
              <a:spcBef>
                <a:spcPts val="0"/>
              </a:spcBef>
              <a:spcAft>
                <a:spcPts val="0"/>
              </a:spcAft>
              <a:buClr>
                <a:srgbClr val="FFC000"/>
              </a:buClr>
              <a:buSzPts val="1400"/>
              <a:buFont typeface="Arial"/>
              <a:buNone/>
            </a:pPr>
            <a:r>
              <a:t/>
            </a:r>
            <a:endParaRPr b="0" i="0" sz="1400" u="none" cap="none" strike="noStrike">
              <a:solidFill>
                <a:srgbClr val="FFC000"/>
              </a:solidFill>
              <a:latin typeface="Arial"/>
              <a:ea typeface="Arial"/>
              <a:cs typeface="Arial"/>
              <a:sym typeface="Arial"/>
            </a:endParaRPr>
          </a:p>
        </p:txBody>
      </p:sp>
      <p:sp>
        <p:nvSpPr>
          <p:cNvPr id="1201" name="Shape 1201"/>
          <p:cNvSpPr/>
          <p:nvPr/>
        </p:nvSpPr>
        <p:spPr>
          <a:xfrm>
            <a:off x="3561703" y="4490054"/>
            <a:ext cx="993189" cy="3478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Georgia"/>
              <a:buNone/>
            </a:pPr>
            <a:r>
              <a:rPr b="1" i="1" lang="en" sz="1200" u="none" cap="none" strike="noStrike">
                <a:solidFill>
                  <a:srgbClr val="000000"/>
                </a:solidFill>
                <a:latin typeface="Georgia"/>
                <a:ea typeface="Georgia"/>
                <a:cs typeface="Georgia"/>
                <a:sym typeface="Georgia"/>
              </a:rPr>
              <a:t>The Basics: </a:t>
            </a:r>
            <a:r>
              <a:rPr b="0" i="1" lang="en" sz="1200" u="none" cap="none" strike="noStrike">
                <a:solidFill>
                  <a:srgbClr val="000000"/>
                </a:solidFill>
                <a:latin typeface="Georgia"/>
                <a:ea typeface="Georgia"/>
                <a:cs typeface="Georgia"/>
                <a:sym typeface="Georgia"/>
              </a:rPr>
              <a:t>Web presence</a:t>
            </a:r>
            <a:endParaRPr sz="1400"/>
          </a:p>
        </p:txBody>
      </p:sp>
      <p:pic>
        <p:nvPicPr>
          <p:cNvPr id="1202" name="Shape 1202"/>
          <p:cNvPicPr preferRelativeResize="0"/>
          <p:nvPr/>
        </p:nvPicPr>
        <p:blipFill rotWithShape="1">
          <a:blip r:embed="rId5">
            <a:alphaModFix/>
          </a:blip>
          <a:srcRect b="0" l="0" r="0" t="0"/>
          <a:stretch/>
        </p:blipFill>
        <p:spPr>
          <a:xfrm>
            <a:off x="5516081" y="108129"/>
            <a:ext cx="3332024" cy="5136522"/>
          </a:xfrm>
          <a:prstGeom prst="rect">
            <a:avLst/>
          </a:prstGeom>
          <a:noFill/>
          <a:ln cap="flat" cmpd="sng" w="9525">
            <a:solidFill>
              <a:schemeClr val="accent1"/>
            </a:solidFill>
            <a:prstDash val="solid"/>
            <a:round/>
            <a:headEnd len="sm" w="sm" type="none"/>
            <a:tailEnd len="sm" w="sm" type="none"/>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Shape 1207"/>
          <p:cNvSpPr/>
          <p:nvPr/>
        </p:nvSpPr>
        <p:spPr>
          <a:xfrm>
            <a:off x="446635" y="518822"/>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EXPECTATIONS</a:t>
            </a:r>
            <a:endParaRPr sz="1400"/>
          </a:p>
        </p:txBody>
      </p:sp>
      <p:sp>
        <p:nvSpPr>
          <p:cNvPr id="1208" name="Shape 1208"/>
          <p:cNvSpPr txBox="1"/>
          <p:nvPr>
            <p:ph idx="1" type="body"/>
          </p:nvPr>
        </p:nvSpPr>
        <p:spPr>
          <a:xfrm>
            <a:off x="446639" y="910563"/>
            <a:ext cx="8253721" cy="3956924"/>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4700"/>
              <a:buFont typeface="Helvetica Neue"/>
              <a:buNone/>
            </a:pPr>
            <a:r>
              <a:rPr b="1" i="0" lang="en" sz="4700" u="none" cap="none" strike="noStrike">
                <a:solidFill>
                  <a:srgbClr val="000000"/>
                </a:solidFill>
                <a:latin typeface="Helvetica Neue"/>
                <a:ea typeface="Helvetica Neue"/>
                <a:cs typeface="Helvetica Neue"/>
                <a:sym typeface="Helvetica Neue"/>
              </a:rPr>
              <a:t>EXPECTATIONS FOR GRADS</a:t>
            </a:r>
            <a:endParaRPr sz="1400"/>
          </a:p>
          <a:p>
            <a:pPr indent="0" lvl="0" marL="0" marR="0" rtl="0" algn="l">
              <a:lnSpc>
                <a:spcPct val="115000"/>
              </a:lnSpc>
              <a:spcBef>
                <a:spcPts val="0"/>
              </a:spcBef>
              <a:spcAft>
                <a:spcPts val="0"/>
              </a:spcAft>
              <a:buClr>
                <a:srgbClr val="000000"/>
              </a:buClr>
              <a:buSzPts val="4700"/>
              <a:buFont typeface="Georgia"/>
              <a:buNone/>
            </a:pPr>
            <a:r>
              <a:t/>
            </a:r>
            <a:endParaRPr b="1" i="0" sz="1400" u="none" cap="none" strike="noStrike">
              <a:solidFill>
                <a:srgbClr val="000000"/>
              </a:solidFill>
              <a:latin typeface="Helvetica Neue"/>
              <a:ea typeface="Helvetica Neue"/>
              <a:cs typeface="Helvetica Neue"/>
              <a:sym typeface="Helvetica Neue"/>
            </a:endParaRPr>
          </a:p>
          <a:p>
            <a:pPr indent="-279400" lvl="0" marL="279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Georgia"/>
                <a:ea typeface="Georgia"/>
                <a:cs typeface="Georgia"/>
                <a:sym typeface="Georgia"/>
              </a:rPr>
              <a:t>It is your responsibility to ensure content is accurate and updated. </a:t>
            </a:r>
            <a:endParaRPr sz="1400"/>
          </a:p>
          <a:p>
            <a:pPr indent="-279400" lvl="0" marL="2794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Georgia"/>
                <a:ea typeface="Georgia"/>
                <a:cs typeface="Georgia"/>
                <a:sym typeface="Georgia"/>
              </a:rPr>
              <a:t>Grads must respond to employer outreach within 24 - 48 hours </a:t>
            </a:r>
            <a:r>
              <a:rPr b="1" i="0" lang="en" sz="1800" u="none" cap="none" strike="noStrike">
                <a:solidFill>
                  <a:srgbClr val="000000"/>
                </a:solidFill>
                <a:latin typeface="Georgia"/>
                <a:ea typeface="Georgia"/>
                <a:cs typeface="Georgia"/>
                <a:sym typeface="Georgia"/>
              </a:rPr>
              <a:t>whether you want the job opportunity or not</a:t>
            </a:r>
            <a:r>
              <a:rPr b="0" i="0" lang="en" sz="1800" u="none" cap="none" strike="noStrike">
                <a:solidFill>
                  <a:srgbClr val="000000"/>
                </a:solidFill>
                <a:latin typeface="Georgia"/>
                <a:ea typeface="Georgia"/>
                <a:cs typeface="Georgia"/>
                <a:sym typeface="Georgia"/>
              </a:rPr>
              <a:t>. </a:t>
            </a:r>
            <a:br>
              <a:rPr b="0" i="0" lang="en" sz="1800" u="none" cap="none" strike="noStrike">
                <a:solidFill>
                  <a:srgbClr val="000000"/>
                </a:solidFill>
                <a:latin typeface="Georgia"/>
                <a:ea typeface="Georgia"/>
                <a:cs typeface="Georgia"/>
                <a:sym typeface="Georgia"/>
              </a:rPr>
            </a:br>
            <a:endParaRPr sz="1400"/>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Shape 1213"/>
          <p:cNvSpPr/>
          <p:nvPr/>
        </p:nvSpPr>
        <p:spPr>
          <a:xfrm>
            <a:off x="446634" y="518822"/>
            <a:ext cx="7146172"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FFFFFF"/>
                </a:solidFill>
                <a:latin typeface="Helvetica Neue"/>
                <a:ea typeface="Helvetica Neue"/>
                <a:cs typeface="Helvetica Neue"/>
                <a:sym typeface="Helvetica Neue"/>
              </a:rPr>
              <a:t>GA PROFILES</a:t>
            </a:r>
            <a:endParaRPr sz="1400">
              <a:solidFill>
                <a:srgbClr val="FFFFFF"/>
              </a:solidFill>
            </a:endParaRPr>
          </a:p>
        </p:txBody>
      </p:sp>
      <p:sp>
        <p:nvSpPr>
          <p:cNvPr id="1214" name="Shape 1214"/>
          <p:cNvSpPr/>
          <p:nvPr/>
        </p:nvSpPr>
        <p:spPr>
          <a:xfrm>
            <a:off x="446635" y="989291"/>
            <a:ext cx="8253721" cy="2073756"/>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000000"/>
              </a:buClr>
              <a:buSzPts val="1000"/>
              <a:buFont typeface="Helvetica Neue"/>
              <a:buNone/>
            </a:pPr>
            <a:r>
              <a:t/>
            </a:r>
            <a:endParaRPr b="0" i="0" sz="1000" u="none" cap="none" strike="noStrike">
              <a:solidFill>
                <a:srgbClr val="000000"/>
              </a:solidFill>
              <a:latin typeface="Helvetica Neue"/>
              <a:ea typeface="Helvetica Neue"/>
              <a:cs typeface="Helvetica Neue"/>
              <a:sym typeface="Helvetica Neue"/>
            </a:endParaRPr>
          </a:p>
          <a:p>
            <a:pPr indent="0" lvl="0" marL="0" marR="0" rtl="0" algn="l">
              <a:lnSpc>
                <a:spcPct val="88333"/>
              </a:lnSpc>
              <a:spcBef>
                <a:spcPts val="0"/>
              </a:spcBef>
              <a:spcAft>
                <a:spcPts val="0"/>
              </a:spcAft>
              <a:buClr>
                <a:srgbClr val="FFFFFF"/>
              </a:buClr>
              <a:buSzPts val="6700"/>
              <a:buFont typeface="Helvetica Neue"/>
              <a:buNone/>
            </a:pPr>
            <a:r>
              <a:rPr b="1" i="0" lang="en" sz="6700" u="none" cap="none" strike="noStrike">
                <a:solidFill>
                  <a:srgbClr val="FFFFFF"/>
                </a:solidFill>
                <a:latin typeface="Helvetica Neue"/>
                <a:ea typeface="Helvetica Neue"/>
                <a:cs typeface="Helvetica Neue"/>
                <a:sym typeface="Helvetica Neue"/>
              </a:rPr>
              <a:t>CREATING YOUR PROFILE</a:t>
            </a:r>
            <a:endParaRPr sz="1400"/>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Shape 1219"/>
          <p:cNvSpPr/>
          <p:nvPr/>
        </p:nvSpPr>
        <p:spPr>
          <a:xfrm>
            <a:off x="446635" y="518822"/>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CREATING A PROFILE</a:t>
            </a:r>
            <a:endParaRPr sz="1400"/>
          </a:p>
        </p:txBody>
      </p:sp>
      <p:sp>
        <p:nvSpPr>
          <p:cNvPr id="1220" name="Shape 1220"/>
          <p:cNvSpPr txBox="1"/>
          <p:nvPr>
            <p:ph idx="1" type="body"/>
          </p:nvPr>
        </p:nvSpPr>
        <p:spPr>
          <a:xfrm>
            <a:off x="446639" y="1092550"/>
            <a:ext cx="8253721" cy="411252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900"/>
              <a:buFont typeface="Helvetica Neue"/>
              <a:buNone/>
            </a:pPr>
            <a:r>
              <a:rPr b="1" i="0" lang="en" sz="3000" u="none" cap="none" strike="noStrike">
                <a:solidFill>
                  <a:srgbClr val="000000"/>
                </a:solidFill>
                <a:latin typeface="Helvetica Neue"/>
                <a:ea typeface="Helvetica Neue"/>
                <a:cs typeface="Helvetica Neue"/>
                <a:sym typeface="Helvetica Neue"/>
              </a:rPr>
              <a:t>DO THIS FIRST!</a:t>
            </a:r>
            <a:br>
              <a:rPr b="1" i="0" lang="en" sz="4900" u="none" cap="none" strike="noStrike">
                <a:solidFill>
                  <a:srgbClr val="000000"/>
                </a:solidFill>
                <a:latin typeface="Helvetica Neue"/>
                <a:ea typeface="Helvetica Neue"/>
                <a:cs typeface="Helvetica Neue"/>
                <a:sym typeface="Helvetica Neue"/>
              </a:rPr>
            </a:br>
            <a:r>
              <a:rPr b="0" i="0" lang="en" sz="2400" u="none" cap="none" strike="noStrike">
                <a:solidFill>
                  <a:srgbClr val="000000"/>
                </a:solidFill>
                <a:latin typeface="Helvetica Neue"/>
                <a:ea typeface="Helvetica Neue"/>
                <a:cs typeface="Helvetica Neue"/>
                <a:sym typeface="Helvetica Neue"/>
              </a:rPr>
              <a:t>Make a copy of the </a:t>
            </a:r>
            <a:r>
              <a:rPr b="0" i="0" lang="en" sz="2400" u="sng" cap="none" strike="noStrike">
                <a:solidFill>
                  <a:schemeClr val="hlink"/>
                </a:solidFill>
                <a:latin typeface="Helvetica Neue"/>
                <a:ea typeface="Helvetica Neue"/>
                <a:cs typeface="Helvetica Neue"/>
                <a:sym typeface="Helvetica Neue"/>
                <a:hlinkClick r:id="rId3"/>
              </a:rPr>
              <a:t>Profile Template</a:t>
            </a:r>
            <a:r>
              <a:rPr b="0" i="0" lang="en" sz="2400" u="none" cap="none" strike="noStrike">
                <a:solidFill>
                  <a:srgbClr val="000000"/>
                </a:solidFill>
                <a:latin typeface="Helvetica Neue"/>
                <a:ea typeface="Helvetica Neue"/>
                <a:cs typeface="Helvetica Neue"/>
                <a:sym typeface="Helvetica Neue"/>
              </a:rPr>
              <a:t>.</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100"/>
              <a:buFont typeface="Helvetica Neue"/>
              <a:buNone/>
            </a:pPr>
            <a:br>
              <a:rPr b="0" i="0" lang="en" sz="3100" u="none" cap="none" strike="noStrike">
                <a:solidFill>
                  <a:srgbClr val="000000"/>
                </a:solidFill>
                <a:latin typeface="Helvetica Neue"/>
                <a:ea typeface="Helvetica Neue"/>
                <a:cs typeface="Helvetica Neue"/>
                <a:sym typeface="Helvetica Neue"/>
              </a:rPr>
            </a:br>
            <a:r>
              <a:rPr b="1" i="0" lang="en" sz="3000" u="none" cap="none" strike="noStrike">
                <a:solidFill>
                  <a:srgbClr val="000000"/>
                </a:solidFill>
                <a:latin typeface="Helvetica Neue"/>
                <a:ea typeface="Helvetica Neue"/>
                <a:cs typeface="Helvetica Neue"/>
                <a:sym typeface="Helvetica Neue"/>
              </a:rPr>
              <a:t>DO THIS NEXT:</a:t>
            </a:r>
            <a:br>
              <a:rPr b="1" i="0" lang="en" sz="4900" u="none" cap="none" strike="noStrike">
                <a:solidFill>
                  <a:srgbClr val="000000"/>
                </a:solidFill>
                <a:latin typeface="Helvetica Neue"/>
                <a:ea typeface="Helvetica Neue"/>
                <a:cs typeface="Helvetica Neue"/>
                <a:sym typeface="Helvetica Neue"/>
              </a:rPr>
            </a:br>
            <a:r>
              <a:rPr b="0" i="0" lang="en" sz="2400" u="none" cap="none" strike="noStrike">
                <a:solidFill>
                  <a:srgbClr val="000000"/>
                </a:solidFill>
                <a:latin typeface="Helvetica Neue"/>
                <a:ea typeface="Helvetica Neue"/>
                <a:cs typeface="Helvetica Neue"/>
                <a:sym typeface="Helvetica Neue"/>
              </a:rPr>
              <a:t>Fill out the Profile Template (all sections must be complete for me to review) and </a:t>
            </a:r>
            <a:r>
              <a:rPr lang="en" sz="2400">
                <a:latin typeface="Helvetica Neue"/>
                <a:ea typeface="Helvetica Neue"/>
                <a:cs typeface="Helvetica Neue"/>
                <a:sym typeface="Helvetica Neue"/>
              </a:rPr>
              <a:t>share the link via the toolkit box.</a:t>
            </a:r>
            <a:endParaRPr sz="2400"/>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Shape 1225"/>
          <p:cNvSpPr/>
          <p:nvPr/>
        </p:nvSpPr>
        <p:spPr>
          <a:xfrm>
            <a:off x="446635" y="518822"/>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CREATING A PROFILE</a:t>
            </a:r>
            <a:endParaRPr sz="1400"/>
          </a:p>
        </p:txBody>
      </p:sp>
      <p:sp>
        <p:nvSpPr>
          <p:cNvPr id="1226" name="Shape 1226"/>
          <p:cNvSpPr txBox="1"/>
          <p:nvPr>
            <p:ph idx="1" type="body"/>
          </p:nvPr>
        </p:nvSpPr>
        <p:spPr>
          <a:xfrm>
            <a:off x="445140" y="1154670"/>
            <a:ext cx="8253721" cy="411252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300"/>
              <a:buFont typeface="Helvetica Neue"/>
              <a:buNone/>
            </a:pPr>
            <a:r>
              <a:rPr b="1" i="0" lang="en" sz="3000" u="none" cap="none" strike="noStrike">
                <a:solidFill>
                  <a:srgbClr val="000000"/>
                </a:solidFill>
                <a:latin typeface="Helvetica Neue"/>
                <a:ea typeface="Helvetica Neue"/>
                <a:cs typeface="Helvetica Neue"/>
                <a:sym typeface="Helvetica Neue"/>
              </a:rPr>
              <a:t>ONCE CONTENT IS APPROVED </a:t>
            </a:r>
            <a:endParaRPr sz="3000"/>
          </a:p>
          <a:p>
            <a:pPr indent="0" lvl="0" marL="0" marR="0" rtl="0" algn="ctr">
              <a:lnSpc>
                <a:spcPct val="100000"/>
              </a:lnSpc>
              <a:spcBef>
                <a:spcPts val="0"/>
              </a:spcBef>
              <a:spcAft>
                <a:spcPts val="0"/>
              </a:spcAft>
              <a:buClr>
                <a:srgbClr val="000000"/>
              </a:buClr>
              <a:buSzPts val="4300"/>
              <a:buFont typeface="Helvetica Neue"/>
              <a:buNone/>
            </a:pPr>
            <a:r>
              <a:rPr b="1" i="0" lang="en" sz="3000" u="none" cap="none" strike="noStrike">
                <a:solidFill>
                  <a:srgbClr val="000000"/>
                </a:solidFill>
                <a:latin typeface="Helvetica Neue"/>
                <a:ea typeface="Helvetica Neue"/>
                <a:cs typeface="Helvetica Neue"/>
                <a:sym typeface="Helvetica Neue"/>
              </a:rPr>
              <a:t>DO THIS:</a:t>
            </a:r>
            <a:br>
              <a:rPr b="1" i="0" lang="en" sz="4300" u="none" cap="none" strike="noStrike">
                <a:solidFill>
                  <a:srgbClr val="000000"/>
                </a:solidFill>
                <a:latin typeface="Helvetica Neue"/>
                <a:ea typeface="Helvetica Neue"/>
                <a:cs typeface="Helvetica Neue"/>
                <a:sym typeface="Helvetica Neue"/>
              </a:rPr>
            </a:br>
            <a:r>
              <a:rPr b="0" i="0" lang="en" sz="2400" u="none" cap="none" strike="noStrike">
                <a:solidFill>
                  <a:srgbClr val="000000"/>
                </a:solidFill>
                <a:latin typeface="Helvetica Neue"/>
                <a:ea typeface="Helvetica Neue"/>
                <a:cs typeface="Helvetica Neue"/>
                <a:sym typeface="Helvetica Neue"/>
              </a:rPr>
              <a:t>you must login at</a:t>
            </a:r>
            <a:r>
              <a:rPr lang="en" sz="2400">
                <a:latin typeface="Helvetica Neue"/>
                <a:ea typeface="Helvetica Neue"/>
                <a:cs typeface="Helvetica Neue"/>
                <a:sym typeface="Helvetica Neue"/>
              </a:rPr>
              <a:t> </a:t>
            </a:r>
            <a:r>
              <a:rPr b="0" i="0" lang="en" sz="2400" u="sng" cap="none" strike="noStrike">
                <a:solidFill>
                  <a:schemeClr val="hlink"/>
                </a:solidFill>
                <a:latin typeface="Helvetica Neue"/>
                <a:ea typeface="Helvetica Neue"/>
                <a:cs typeface="Helvetica Neue"/>
                <a:sym typeface="Helvetica Neue"/>
                <a:hlinkClick r:id="rId3"/>
              </a:rPr>
              <a:t>www.generalassemb.ly</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Helvetica Neue"/>
              <a:buNone/>
            </a:pPr>
            <a:br>
              <a:rPr b="0" i="0" lang="en" sz="2800" u="none" cap="none" strike="noStrike">
                <a:solidFill>
                  <a:srgbClr val="000000"/>
                </a:solidFill>
                <a:latin typeface="Helvetica Neue"/>
                <a:ea typeface="Helvetica Neue"/>
                <a:cs typeface="Helvetica Neue"/>
                <a:sym typeface="Helvetica Neue"/>
              </a:rPr>
            </a:br>
            <a:r>
              <a:rPr b="1" lang="en" sz="3000">
                <a:latin typeface="Helvetica Neue"/>
                <a:ea typeface="Helvetica Neue"/>
                <a:cs typeface="Helvetica Neue"/>
                <a:sym typeface="Helvetica Neue"/>
              </a:rPr>
              <a:t>THEN,</a:t>
            </a:r>
            <a:br>
              <a:rPr b="1" i="0" lang="en" sz="4300" u="none" cap="none" strike="noStrike">
                <a:solidFill>
                  <a:srgbClr val="000000"/>
                </a:solidFill>
                <a:latin typeface="Helvetica Neue"/>
                <a:ea typeface="Helvetica Neue"/>
                <a:cs typeface="Helvetica Neue"/>
                <a:sym typeface="Helvetica Neue"/>
              </a:rPr>
            </a:br>
            <a:r>
              <a:rPr b="0" i="0" lang="en" sz="2400" u="none" cap="none" strike="noStrike">
                <a:solidFill>
                  <a:srgbClr val="000000"/>
                </a:solidFill>
                <a:latin typeface="Helvetica Neue"/>
                <a:ea typeface="Helvetica Neue"/>
                <a:cs typeface="Helvetica Neue"/>
                <a:sym typeface="Helvetica Neue"/>
              </a:rPr>
              <a:t>in a NEW window or tab</a:t>
            </a:r>
            <a:r>
              <a:rPr lang="en" sz="2400">
                <a:latin typeface="Helvetica Neue"/>
                <a:ea typeface="Helvetica Neue"/>
                <a:cs typeface="Helvetica Neue"/>
                <a:sym typeface="Helvetica Neue"/>
              </a:rPr>
              <a:t> go to:</a:t>
            </a:r>
            <a:r>
              <a:rPr b="0" i="0" lang="en" sz="2400" u="none" cap="none" strike="noStrike">
                <a:solidFill>
                  <a:srgbClr val="000000"/>
                </a:solidFill>
                <a:latin typeface="Helvetica Neue"/>
                <a:ea typeface="Helvetica Neue"/>
                <a:cs typeface="Helvetica Neue"/>
                <a:sym typeface="Helvetica Neue"/>
              </a:rPr>
              <a:t>  </a:t>
            </a:r>
            <a:endParaRPr b="0" i="0" sz="2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800"/>
              <a:buFont typeface="Helvetica Neue"/>
              <a:buNone/>
            </a:pPr>
            <a:r>
              <a:rPr b="0" i="0" lang="en" sz="2400" u="sng" cap="none" strike="noStrike">
                <a:solidFill>
                  <a:schemeClr val="hlink"/>
                </a:solidFill>
                <a:latin typeface="Helvetica Neue"/>
                <a:ea typeface="Helvetica Neue"/>
                <a:cs typeface="Helvetica Neue"/>
                <a:sym typeface="Helvetica Neue"/>
                <a:hlinkClick r:id="rId4"/>
              </a:rPr>
              <a:t>profiles.ga.co/profiles/new</a:t>
            </a:r>
            <a:endParaRPr sz="2400"/>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p:nvPr/>
        </p:nvSpPr>
        <p:spPr>
          <a:xfrm>
            <a:off x="446635" y="518822"/>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CREATING A PROFILE</a:t>
            </a:r>
            <a:endParaRPr sz="1400"/>
          </a:p>
        </p:txBody>
      </p:sp>
      <p:sp>
        <p:nvSpPr>
          <p:cNvPr id="1232" name="Shape 1232"/>
          <p:cNvSpPr txBox="1"/>
          <p:nvPr>
            <p:ph idx="1" type="body"/>
          </p:nvPr>
        </p:nvSpPr>
        <p:spPr>
          <a:xfrm>
            <a:off x="446639" y="910563"/>
            <a:ext cx="8253721" cy="4112522"/>
          </a:xfrm>
          <a:prstGeom prst="rect">
            <a:avLst/>
          </a:prstGeom>
          <a:noFill/>
          <a:ln>
            <a:noFill/>
          </a:ln>
        </p:spPr>
        <p:txBody>
          <a:bodyPr anchorCtr="0" anchor="t" bIns="0" lIns="0" spcFirstLastPara="1" rIns="0" wrap="square" tIns="0">
            <a:noAutofit/>
          </a:bodyPr>
          <a:lstStyle/>
          <a:p>
            <a:pPr indent="-152400" lvl="0" marL="152400" marR="0" rtl="0" algn="l">
              <a:lnSpc>
                <a:spcPct val="100000"/>
              </a:lnSpc>
              <a:spcBef>
                <a:spcPts val="0"/>
              </a:spcBef>
              <a:spcAft>
                <a:spcPts val="0"/>
              </a:spcAft>
              <a:buClr>
                <a:srgbClr val="000000"/>
              </a:buClr>
              <a:buSzPts val="1800"/>
              <a:buFont typeface="Georgia"/>
              <a:buChar char="‣"/>
            </a:pPr>
            <a:r>
              <a:rPr b="1" i="0" lang="en" sz="1800" u="none" cap="none" strike="noStrike">
                <a:solidFill>
                  <a:srgbClr val="000000"/>
                </a:solidFill>
                <a:latin typeface="Georgia"/>
                <a:ea typeface="Georgia"/>
                <a:cs typeface="Georgia"/>
                <a:sym typeface="Georgia"/>
              </a:rPr>
              <a:t>BOOKMARK THIS PAGE: </a:t>
            </a:r>
            <a:r>
              <a:rPr b="0" i="0" lang="en" sz="1800" u="sng" cap="none" strike="noStrike">
                <a:solidFill>
                  <a:schemeClr val="hlink"/>
                </a:solidFill>
                <a:latin typeface="Georgia"/>
                <a:ea typeface="Georgia"/>
                <a:cs typeface="Georgia"/>
                <a:sym typeface="Georgia"/>
                <a:hlinkClick r:id="rId3"/>
              </a:rPr>
              <a:t>profiles.generalassemb.ly</a:t>
            </a:r>
            <a:endParaRPr b="0" i="0" sz="1000" u="sng" cap="none" strike="noStrike">
              <a:solidFill>
                <a:srgbClr val="0000FF"/>
              </a:solidFill>
              <a:latin typeface="Arial"/>
              <a:ea typeface="Arial"/>
              <a:cs typeface="Arial"/>
              <a:sym typeface="Arial"/>
            </a:endParaRPr>
          </a:p>
          <a:p>
            <a:pPr indent="-152400" lvl="0" marL="152400" marR="0" rtl="0" algn="l">
              <a:lnSpc>
                <a:spcPct val="100000"/>
              </a:lnSpc>
              <a:spcBef>
                <a:spcPts val="0"/>
              </a:spcBef>
              <a:spcAft>
                <a:spcPts val="0"/>
              </a:spcAft>
              <a:buClr>
                <a:schemeClr val="accent5"/>
              </a:buClr>
              <a:buSzPts val="1800"/>
              <a:buFont typeface="Georgia"/>
              <a:buChar char="‣"/>
            </a:pPr>
            <a:r>
              <a:rPr b="1" i="0" lang="en" sz="1800" u="none" cap="none" strike="noStrike">
                <a:solidFill>
                  <a:schemeClr val="accent5"/>
                </a:solidFill>
                <a:latin typeface="Georgia"/>
                <a:ea typeface="Georgia"/>
                <a:cs typeface="Georgia"/>
                <a:sym typeface="Georgia"/>
              </a:rPr>
              <a:t>“Save and continue” </a:t>
            </a:r>
            <a:r>
              <a:rPr b="0" i="0" lang="en" sz="1800" u="none" cap="none" strike="noStrike">
                <a:solidFill>
                  <a:srgbClr val="000000"/>
                </a:solidFill>
                <a:latin typeface="Georgia"/>
                <a:ea typeface="Georgia"/>
                <a:cs typeface="Georgia"/>
                <a:sym typeface="Georgia"/>
              </a:rPr>
              <a:t>functionality </a:t>
            </a:r>
            <a:r>
              <a:rPr b="0" i="0" lang="en" sz="1800" u="none" cap="none" strike="noStrike">
                <a:solidFill>
                  <a:srgbClr val="000000"/>
                </a:solidFill>
                <a:latin typeface="Noto Sans Symbols"/>
                <a:ea typeface="Noto Sans Symbols"/>
                <a:cs typeface="Noto Sans Symbols"/>
                <a:sym typeface="Noto Sans Symbols"/>
              </a:rPr>
              <a:t>→ </a:t>
            </a:r>
            <a:r>
              <a:rPr b="0" i="0" lang="en" sz="1800" u="none" cap="none" strike="noStrike">
                <a:solidFill>
                  <a:srgbClr val="000000"/>
                </a:solidFill>
                <a:latin typeface="Georgia"/>
                <a:ea typeface="Georgia"/>
                <a:cs typeface="Georgia"/>
                <a:sym typeface="Georgia"/>
              </a:rPr>
              <a:t>Use both buttons</a:t>
            </a:r>
            <a:endParaRPr sz="1400"/>
          </a:p>
        </p:txBody>
      </p:sp>
      <p:sp>
        <p:nvSpPr>
          <p:cNvPr id="1233" name="Shape 1233"/>
          <p:cNvSpPr/>
          <p:nvPr/>
        </p:nvSpPr>
        <p:spPr>
          <a:xfrm>
            <a:off x="374479" y="4769966"/>
            <a:ext cx="8398042" cy="3478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Georgia"/>
              <a:buNone/>
            </a:pPr>
            <a:r>
              <a:rPr b="0" i="1" lang="en" sz="1200" u="none" cap="none" strike="noStrike">
                <a:solidFill>
                  <a:srgbClr val="000000"/>
                </a:solidFill>
                <a:latin typeface="Georgia"/>
                <a:ea typeface="Georgia"/>
                <a:cs typeface="Georgia"/>
                <a:sym typeface="Georgia"/>
              </a:rPr>
              <a:t>Can’t log in? Try logging out and in again.  Still can't? Try visiting http://ga.co/newprofile. </a:t>
            </a:r>
            <a:br>
              <a:rPr b="0" i="1" lang="en" sz="1200" u="none" cap="none" strike="noStrike">
                <a:solidFill>
                  <a:srgbClr val="000000"/>
                </a:solidFill>
                <a:latin typeface="Georgia"/>
                <a:ea typeface="Georgia"/>
                <a:cs typeface="Georgia"/>
                <a:sym typeface="Georgia"/>
              </a:rPr>
            </a:br>
            <a:endParaRPr sz="1400"/>
          </a:p>
        </p:txBody>
      </p:sp>
      <p:pic>
        <p:nvPicPr>
          <p:cNvPr id="1234" name="Shape 1234"/>
          <p:cNvPicPr preferRelativeResize="0"/>
          <p:nvPr/>
        </p:nvPicPr>
        <p:blipFill rotWithShape="1">
          <a:blip r:embed="rId4">
            <a:alphaModFix/>
          </a:blip>
          <a:srcRect b="0" l="0" r="0" t="0"/>
          <a:stretch/>
        </p:blipFill>
        <p:spPr>
          <a:xfrm>
            <a:off x="1197570" y="1700676"/>
            <a:ext cx="6751858" cy="2817253"/>
          </a:xfrm>
          <a:prstGeom prst="rect">
            <a:avLst/>
          </a:prstGeom>
          <a:noFill/>
          <a:ln cap="flat" cmpd="sng" w="9525">
            <a:solidFill>
              <a:srgbClr val="000000"/>
            </a:solidFill>
            <a:prstDash val="solid"/>
            <a:round/>
            <a:headEnd len="sm" w="sm" type="none"/>
            <a:tailEnd len="sm" w="sm" type="none"/>
          </a:ln>
        </p:spPr>
      </p:pic>
      <p:sp>
        <p:nvSpPr>
          <p:cNvPr id="1235" name="Shape 1235"/>
          <p:cNvSpPr/>
          <p:nvPr/>
        </p:nvSpPr>
        <p:spPr>
          <a:xfrm rot="-8934555">
            <a:off x="5477527" y="4271307"/>
            <a:ext cx="657950" cy="417621"/>
          </a:xfrm>
          <a:prstGeom prst="rightArrow">
            <a:avLst>
              <a:gd fmla="val 50000" name="adj1"/>
              <a:gd fmla="val 50000" name="adj2"/>
            </a:avLst>
          </a:prstGeom>
          <a:solidFill>
            <a:schemeClr val="accent5"/>
          </a:solidFill>
          <a:ln cap="flat" cmpd="sng" w="25400">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36" name="Shape 1236"/>
          <p:cNvSpPr/>
          <p:nvPr/>
        </p:nvSpPr>
        <p:spPr>
          <a:xfrm rot="8083569">
            <a:off x="7467438" y="1243724"/>
            <a:ext cx="658162" cy="417486"/>
          </a:xfrm>
          <a:prstGeom prst="rightArrow">
            <a:avLst>
              <a:gd fmla="val 50000" name="adj1"/>
              <a:gd fmla="val 50000" name="adj2"/>
            </a:avLst>
          </a:prstGeom>
          <a:solidFill>
            <a:schemeClr val="accent5"/>
          </a:solidFill>
          <a:ln cap="flat" cmpd="sng" w="25400">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37" name="Shape 1237"/>
          <p:cNvSpPr/>
          <p:nvPr/>
        </p:nvSpPr>
        <p:spPr>
          <a:xfrm rot="432363">
            <a:off x="662054" y="2218325"/>
            <a:ext cx="657695" cy="417873"/>
          </a:xfrm>
          <a:prstGeom prst="rightArrow">
            <a:avLst>
              <a:gd fmla="val 50000" name="adj1"/>
              <a:gd fmla="val 50000" name="adj2"/>
            </a:avLst>
          </a:prstGeom>
          <a:solidFill>
            <a:schemeClr val="accent2"/>
          </a:solidFill>
          <a:ln cap="flat" cmpd="sng" w="25400">
            <a:solidFill>
              <a:srgbClr val="000000"/>
            </a:solidFill>
            <a:prstDash val="solid"/>
            <a:round/>
            <a:headEnd len="sm" w="sm" type="none"/>
            <a:tailEnd len="sm" w="sm" type="none"/>
          </a:ln>
        </p:spPr>
        <p:txBody>
          <a:bodyPr anchorCtr="0" anchor="ctr" bIns="44675" lIns="44675" spcFirstLastPara="1" rIns="44675" wrap="square" tIns="446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38" name="Shape 1238"/>
          <p:cNvSpPr/>
          <p:nvPr/>
        </p:nvSpPr>
        <p:spPr>
          <a:xfrm>
            <a:off x="159950" y="2721386"/>
            <a:ext cx="882000" cy="2181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Georgia"/>
              <a:buNone/>
            </a:pPr>
            <a:r>
              <a:rPr b="0" i="1" lang="en" sz="1200" u="none" cap="none" strike="noStrike">
                <a:solidFill>
                  <a:srgbClr val="000000"/>
                </a:solidFill>
                <a:latin typeface="Georgia"/>
                <a:ea typeface="Georgia"/>
                <a:cs typeface="Georgia"/>
                <a:sym typeface="Georgia"/>
              </a:rPr>
              <a:t>Don’t use the nav bar – use the save buttons as if you use the bar it won</a:t>
            </a:r>
            <a:r>
              <a:rPr i="1" lang="en" sz="1200">
                <a:latin typeface="Georgia"/>
                <a:ea typeface="Georgia"/>
                <a:cs typeface="Georgia"/>
                <a:sym typeface="Georgia"/>
              </a:rPr>
              <a:t>’t save your progress if you don’t save and continue each time</a:t>
            </a:r>
            <a:endParaRPr sz="1400"/>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Shape 1243"/>
          <p:cNvSpPr/>
          <p:nvPr/>
        </p:nvSpPr>
        <p:spPr>
          <a:xfrm>
            <a:off x="446484" y="518823"/>
            <a:ext cx="71436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solidFill>
                  <a:srgbClr val="FFFFFF"/>
                </a:solidFill>
                <a:latin typeface="Oswald"/>
                <a:ea typeface="Oswald"/>
                <a:cs typeface="Oswald"/>
                <a:sym typeface="Oswald"/>
              </a:rPr>
              <a:t>GA PROFILES</a:t>
            </a:r>
            <a:endParaRPr sz="1000">
              <a:solidFill>
                <a:srgbClr val="FFFFFF"/>
              </a:solidFill>
              <a:latin typeface="Oswald"/>
              <a:ea typeface="Oswald"/>
              <a:cs typeface="Oswald"/>
              <a:sym typeface="Oswald"/>
            </a:endParaRPr>
          </a:p>
        </p:txBody>
      </p:sp>
      <p:sp>
        <p:nvSpPr>
          <p:cNvPr id="1244" name="Shape 1244"/>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THE JOB BOARD</a:t>
            </a:r>
            <a:endParaRPr sz="6700">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Shape 1119"/>
          <p:cNvSpPr/>
          <p:nvPr/>
        </p:nvSpPr>
        <p:spPr>
          <a:xfrm>
            <a:off x="446635" y="518822"/>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QUALIFIED JOB SEEKER CHECKLIST</a:t>
            </a:r>
            <a:endParaRPr sz="1400"/>
          </a:p>
        </p:txBody>
      </p:sp>
      <p:sp>
        <p:nvSpPr>
          <p:cNvPr id="1120" name="Shape 1120"/>
          <p:cNvSpPr/>
          <p:nvPr/>
        </p:nvSpPr>
        <p:spPr>
          <a:xfrm>
            <a:off x="511154" y="1080211"/>
            <a:ext cx="8253600" cy="3769500"/>
          </a:xfrm>
          <a:prstGeom prst="rect">
            <a:avLst/>
          </a:prstGeom>
          <a:noFill/>
          <a:ln>
            <a:noFill/>
          </a:ln>
        </p:spPr>
        <p:txBody>
          <a:bodyPr anchorCtr="0" anchor="t" bIns="0" lIns="0" spcFirstLastPara="1" rIns="0" wrap="square" tIns="0">
            <a:noAutofit/>
          </a:bodyPr>
          <a:lstStyle/>
          <a:p>
            <a:pPr indent="-152400" lvl="0" marL="152400" marR="0" rtl="0" algn="l">
              <a:lnSpc>
                <a:spcPct val="150000"/>
              </a:lnSpc>
              <a:spcBef>
                <a:spcPts val="0"/>
              </a:spcBef>
              <a:spcAft>
                <a:spcPts val="0"/>
              </a:spcAft>
              <a:buClr>
                <a:srgbClr val="000000"/>
              </a:buClr>
              <a:buSzPts val="2200"/>
              <a:buFont typeface="Helvetica Neue"/>
              <a:buAutoNum type="arabicPeriod"/>
            </a:pPr>
            <a:r>
              <a:rPr b="0" i="0" lang="en" sz="2200" u="none" cap="none" strike="noStrike">
                <a:solidFill>
                  <a:srgbClr val="000000"/>
                </a:solidFill>
                <a:latin typeface="Helvetica Neue"/>
                <a:ea typeface="Helvetica Neue"/>
                <a:cs typeface="Helvetica Neue"/>
                <a:sym typeface="Helvetica Neue"/>
              </a:rPr>
              <a:t> LinkedIn</a:t>
            </a:r>
            <a:endParaRPr sz="1400"/>
          </a:p>
          <a:p>
            <a:pPr indent="-152400" lvl="0" marL="152400" marR="0" rtl="0" algn="l">
              <a:lnSpc>
                <a:spcPct val="150000"/>
              </a:lnSpc>
              <a:spcBef>
                <a:spcPts val="0"/>
              </a:spcBef>
              <a:spcAft>
                <a:spcPts val="0"/>
              </a:spcAft>
              <a:buClr>
                <a:srgbClr val="000000"/>
              </a:buClr>
              <a:buSzPts val="2200"/>
              <a:buFont typeface="Helvetica Neue"/>
              <a:buAutoNum type="arabicPeriod"/>
            </a:pPr>
            <a:r>
              <a:rPr b="0" i="0" lang="en" sz="2200" u="none" cap="none" strike="noStrike">
                <a:solidFill>
                  <a:srgbClr val="000000"/>
                </a:solidFill>
                <a:latin typeface="Helvetica Neue"/>
                <a:ea typeface="Helvetica Neue"/>
                <a:cs typeface="Helvetica Neue"/>
                <a:sym typeface="Helvetica Neue"/>
              </a:rPr>
              <a:t> Personal Brand Statement</a:t>
            </a:r>
            <a:endParaRPr sz="1400"/>
          </a:p>
          <a:p>
            <a:pPr indent="-152400" lvl="0" marL="152400" marR="0" rtl="0" algn="l">
              <a:lnSpc>
                <a:spcPct val="150000"/>
              </a:lnSpc>
              <a:spcBef>
                <a:spcPts val="0"/>
              </a:spcBef>
              <a:spcAft>
                <a:spcPts val="0"/>
              </a:spcAft>
              <a:buClr>
                <a:srgbClr val="000000"/>
              </a:buClr>
              <a:buSzPts val="2200"/>
              <a:buFont typeface="Helvetica Neue"/>
              <a:buAutoNum type="arabicPeriod"/>
            </a:pPr>
            <a:r>
              <a:rPr i="0" lang="en" sz="2200" u="none" cap="none" strike="noStrike">
                <a:solidFill>
                  <a:srgbClr val="000000"/>
                </a:solidFill>
                <a:latin typeface="Helvetica Neue"/>
                <a:ea typeface="Helvetica Neue"/>
                <a:cs typeface="Helvetica Neue"/>
                <a:sym typeface="Helvetica Neue"/>
              </a:rPr>
              <a:t> Resume &amp; </a:t>
            </a:r>
            <a:r>
              <a:rPr lang="en" sz="2200">
                <a:latin typeface="Helvetica Neue"/>
                <a:ea typeface="Helvetica Neue"/>
                <a:cs typeface="Helvetica Neue"/>
                <a:sym typeface="Helvetica Neue"/>
              </a:rPr>
              <a:t>Cover Letter</a:t>
            </a:r>
            <a:endParaRPr sz="1400"/>
          </a:p>
          <a:p>
            <a:pPr indent="-152400" lvl="0" marL="152400" marR="0" rtl="0" algn="l">
              <a:lnSpc>
                <a:spcPct val="150000"/>
              </a:lnSpc>
              <a:spcBef>
                <a:spcPts val="0"/>
              </a:spcBef>
              <a:spcAft>
                <a:spcPts val="0"/>
              </a:spcAft>
              <a:buClr>
                <a:srgbClr val="000000"/>
              </a:buClr>
              <a:buSzPts val="2200"/>
              <a:buFont typeface="Helvetica Neue"/>
              <a:buAutoNum type="arabicPeriod"/>
            </a:pPr>
            <a:r>
              <a:rPr b="0" i="0" lang="en" sz="2200" u="none" cap="none" strike="noStrike">
                <a:solidFill>
                  <a:srgbClr val="000000"/>
                </a:solidFill>
                <a:latin typeface="Helvetica Neue"/>
                <a:ea typeface="Helvetica Neue"/>
                <a:cs typeface="Helvetica Neue"/>
                <a:sym typeface="Helvetica Neue"/>
              </a:rPr>
              <a:t> Job Tracker </a:t>
            </a:r>
            <a:endParaRPr sz="1400"/>
          </a:p>
          <a:p>
            <a:pPr indent="-152400" lvl="0" marL="152400" marR="0" rtl="0" algn="l">
              <a:lnSpc>
                <a:spcPct val="150000"/>
              </a:lnSpc>
              <a:spcBef>
                <a:spcPts val="0"/>
              </a:spcBef>
              <a:spcAft>
                <a:spcPts val="0"/>
              </a:spcAft>
              <a:buClr>
                <a:srgbClr val="000000"/>
              </a:buClr>
              <a:buSzPts val="2200"/>
              <a:buFont typeface="Helvetica Neue"/>
              <a:buAutoNum type="arabicPeriod"/>
            </a:pPr>
            <a:r>
              <a:rPr b="0" i="0" lang="en" sz="2200" u="none" cap="none" strike="noStrike">
                <a:solidFill>
                  <a:srgbClr val="000000"/>
                </a:solidFill>
                <a:latin typeface="Helvetica Neue"/>
                <a:ea typeface="Helvetica Neue"/>
                <a:cs typeface="Helvetica Neue"/>
                <a:sym typeface="Helvetica Neue"/>
              </a:rPr>
              <a:t> Portfolio or Static Project Website</a:t>
            </a:r>
            <a:endParaRPr sz="1400"/>
          </a:p>
          <a:p>
            <a:pPr indent="-152400" lvl="0" marL="152400" marR="0" rtl="0" algn="l">
              <a:lnSpc>
                <a:spcPct val="150000"/>
              </a:lnSpc>
              <a:spcBef>
                <a:spcPts val="0"/>
              </a:spcBef>
              <a:spcAft>
                <a:spcPts val="0"/>
              </a:spcAft>
              <a:buClr>
                <a:srgbClr val="000000"/>
              </a:buClr>
              <a:buSzPts val="2200"/>
              <a:buFont typeface="Helvetica Neue"/>
              <a:buAutoNum type="arabicPeriod"/>
            </a:pPr>
            <a:r>
              <a:rPr b="1" i="0" lang="en" sz="2200" u="none" cap="none" strike="noStrike">
                <a:latin typeface="Helvetica Neue"/>
                <a:ea typeface="Helvetica Neue"/>
                <a:cs typeface="Helvetica Neue"/>
                <a:sym typeface="Helvetica Neue"/>
              </a:rPr>
              <a:t> GA Profile</a:t>
            </a:r>
            <a:endParaRPr b="1" sz="1400"/>
          </a:p>
          <a:p>
            <a:pPr indent="0" lvl="0" marL="0" marR="0" rtl="0" algn="l">
              <a:lnSpc>
                <a:spcPct val="120000"/>
              </a:lnSpc>
              <a:spcBef>
                <a:spcPts val="0"/>
              </a:spcBef>
              <a:spcAft>
                <a:spcPts val="0"/>
              </a:spcAft>
              <a:buClr>
                <a:srgbClr val="000000"/>
              </a:buClr>
              <a:buSzPts val="2100"/>
              <a:buFont typeface="Helvetica Neue"/>
              <a:buNone/>
            </a:pPr>
            <a:r>
              <a:rPr b="0" i="0" lang="en" u="none" cap="none" strike="noStrike">
                <a:solidFill>
                  <a:srgbClr val="000000"/>
                </a:solidFill>
                <a:latin typeface="Helvetica Neue"/>
                <a:ea typeface="Helvetica Neue"/>
                <a:cs typeface="Helvetica Neue"/>
                <a:sym typeface="Helvetica Neue"/>
              </a:rPr>
              <a:t>Reminder: You must have these materials reviewed </a:t>
            </a:r>
            <a:r>
              <a:rPr b="0" i="0" lang="en" u="sng" cap="none" strike="noStrike">
                <a:solidFill>
                  <a:srgbClr val="000000"/>
                </a:solidFill>
                <a:latin typeface="Helvetica Neue"/>
                <a:ea typeface="Helvetica Neue"/>
                <a:cs typeface="Helvetica Neue"/>
                <a:sym typeface="Helvetica Neue"/>
              </a:rPr>
              <a:t>and approved </a:t>
            </a:r>
            <a:r>
              <a:rPr b="0" i="0" lang="en" u="none" cap="none" strike="noStrike">
                <a:solidFill>
                  <a:srgbClr val="000000"/>
                </a:solidFill>
                <a:latin typeface="Helvetica Neue"/>
                <a:ea typeface="Helvetica Neue"/>
                <a:cs typeface="Helvetica Neue"/>
                <a:sym typeface="Helvetica Neue"/>
              </a:rPr>
              <a:t>by Outcomes team within 1 week of graduation in order to get job seeker qualified (ie - getting referrals and post-course outcomes support).</a:t>
            </a:r>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Shape 1249"/>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THE JOB BOARD </a:t>
            </a:r>
            <a:endParaRPr sz="1000">
              <a:latin typeface="Oswald"/>
              <a:ea typeface="Oswald"/>
              <a:cs typeface="Oswald"/>
              <a:sym typeface="Oswald"/>
            </a:endParaRPr>
          </a:p>
        </p:txBody>
      </p:sp>
      <p:sp>
        <p:nvSpPr>
          <p:cNvPr id="1250" name="Shape 1250"/>
          <p:cNvSpPr txBox="1"/>
          <p:nvPr>
            <p:ph idx="1" type="body"/>
          </p:nvPr>
        </p:nvSpPr>
        <p:spPr>
          <a:xfrm>
            <a:off x="446492" y="910575"/>
            <a:ext cx="21405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177800" lvl="0" marL="1524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Immersive Alumni will have access to apply for jobs once their profile is published.</a:t>
            </a:r>
            <a:endParaRPr sz="1800">
              <a:latin typeface="Georgia"/>
              <a:ea typeface="Georgia"/>
              <a:cs typeface="Georgia"/>
              <a:sym typeface="Georgia"/>
            </a:endParaRPr>
          </a:p>
        </p:txBody>
      </p:sp>
      <p:pic>
        <p:nvPicPr>
          <p:cNvPr id="1251" name="Shape 1251"/>
          <p:cNvPicPr preferRelativeResize="0"/>
          <p:nvPr/>
        </p:nvPicPr>
        <p:blipFill>
          <a:blip r:embed="rId3">
            <a:alphaModFix/>
          </a:blip>
          <a:stretch>
            <a:fillRect/>
          </a:stretch>
        </p:blipFill>
        <p:spPr>
          <a:xfrm>
            <a:off x="2681425" y="1147450"/>
            <a:ext cx="6056224" cy="34755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Shape 1256"/>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THE JOB BOARD </a:t>
            </a:r>
            <a:endParaRPr sz="1000">
              <a:latin typeface="Oswald"/>
              <a:ea typeface="Oswald"/>
              <a:cs typeface="Oswald"/>
              <a:sym typeface="Oswald"/>
            </a:endParaRPr>
          </a:p>
        </p:txBody>
      </p:sp>
      <p:sp>
        <p:nvSpPr>
          <p:cNvPr id="1257" name="Shape 1257"/>
          <p:cNvSpPr txBox="1"/>
          <p:nvPr>
            <p:ph idx="1" type="body"/>
          </p:nvPr>
        </p:nvSpPr>
        <p:spPr>
          <a:xfrm>
            <a:off x="446489" y="910563"/>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rtl="0">
              <a:lnSpc>
                <a:spcPct val="115000"/>
              </a:lnSpc>
              <a:spcBef>
                <a:spcPts val="0"/>
              </a:spcBef>
              <a:spcAft>
                <a:spcPts val="0"/>
              </a:spcAft>
              <a:buNone/>
            </a:pPr>
            <a:r>
              <a:rPr lang="en" sz="1800">
                <a:solidFill>
                  <a:schemeClr val="dk1"/>
                </a:solidFill>
                <a:latin typeface="Georgia"/>
                <a:ea typeface="Georgia"/>
                <a:cs typeface="Georgia"/>
                <a:sym typeface="Georgia"/>
              </a:rPr>
              <a:t>Employers post their job openings for full time and freelance projects.</a:t>
            </a:r>
            <a:endParaRPr sz="1800">
              <a:solidFill>
                <a:schemeClr val="dk1"/>
              </a:solidFill>
              <a:latin typeface="Georgia"/>
              <a:ea typeface="Georgia"/>
              <a:cs typeface="Georgia"/>
              <a:sym typeface="Georgia"/>
            </a:endParaRPr>
          </a:p>
          <a:p>
            <a:pPr indent="457200" lvl="0" marL="0" rtl="0">
              <a:lnSpc>
                <a:spcPct val="115000"/>
              </a:lnSpc>
              <a:spcBef>
                <a:spcPts val="0"/>
              </a:spcBef>
              <a:spcAft>
                <a:spcPts val="0"/>
              </a:spcAft>
              <a:buNone/>
            </a:pPr>
            <a:r>
              <a:rPr lang="en" sz="1800">
                <a:solidFill>
                  <a:schemeClr val="dk1"/>
                </a:solidFill>
                <a:latin typeface="Georgia"/>
                <a:ea typeface="Georgia"/>
                <a:cs typeface="Georgia"/>
                <a:sym typeface="Georgia"/>
              </a:rPr>
              <a:t>Employers choose one of two options for grads to apply:</a:t>
            </a:r>
            <a:endParaRPr sz="1800">
              <a:solidFill>
                <a:schemeClr val="dk1"/>
              </a:solidFill>
              <a:latin typeface="Georgia"/>
              <a:ea typeface="Georgia"/>
              <a:cs typeface="Georgia"/>
              <a:sym typeface="Georgia"/>
            </a:endParaRPr>
          </a:p>
          <a:p>
            <a:pPr indent="-165100" lvl="2" marL="7874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Via their own website</a:t>
            </a:r>
            <a:endParaRPr sz="1800">
              <a:solidFill>
                <a:schemeClr val="dk1"/>
              </a:solidFill>
              <a:latin typeface="Georgia"/>
              <a:ea typeface="Georgia"/>
              <a:cs typeface="Georgia"/>
              <a:sym typeface="Georgia"/>
            </a:endParaRPr>
          </a:p>
          <a:p>
            <a:pPr indent="-165100" lvl="2" marL="7874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Via email</a:t>
            </a:r>
            <a:endParaRPr sz="1800">
              <a:solidFill>
                <a:schemeClr val="dk1"/>
              </a:solidFill>
              <a:latin typeface="Georgia"/>
              <a:ea typeface="Georgia"/>
              <a:cs typeface="Georgia"/>
              <a:sym typeface="Georgia"/>
            </a:endParaRPr>
          </a:p>
          <a:p>
            <a:pPr indent="0" lvl="0" marL="914400" rtl="0">
              <a:lnSpc>
                <a:spcPct val="115000"/>
              </a:lnSpc>
              <a:spcBef>
                <a:spcPts val="0"/>
              </a:spcBef>
              <a:spcAft>
                <a:spcPts val="0"/>
              </a:spcAft>
              <a:buNone/>
            </a:pPr>
            <a:r>
              <a:t/>
            </a:r>
            <a:endParaRPr sz="1800">
              <a:solidFill>
                <a:schemeClr val="dk1"/>
              </a:solidFill>
              <a:latin typeface="Georgia"/>
              <a:ea typeface="Georgia"/>
              <a:cs typeface="Georgia"/>
              <a:sym typeface="Georgia"/>
            </a:endParaRPr>
          </a:p>
          <a:p>
            <a:pPr indent="0" lvl="0" marL="0" rtl="0">
              <a:lnSpc>
                <a:spcPct val="115000"/>
              </a:lnSpc>
              <a:spcBef>
                <a:spcPts val="0"/>
              </a:spcBef>
              <a:spcAft>
                <a:spcPts val="0"/>
              </a:spcAft>
              <a:buNone/>
            </a:pPr>
            <a:r>
              <a:rPr lang="en" sz="1800">
                <a:solidFill>
                  <a:schemeClr val="dk1"/>
                </a:solidFill>
                <a:latin typeface="Georgia"/>
                <a:ea typeface="Georgia"/>
                <a:cs typeface="Georgia"/>
                <a:sym typeface="Georgia"/>
              </a:rPr>
              <a:t>Employers will start using Profiles in multiple ways:</a:t>
            </a:r>
            <a:endParaRPr sz="1800">
              <a:solidFill>
                <a:schemeClr val="dk1"/>
              </a:solidFill>
              <a:latin typeface="Georgia"/>
              <a:ea typeface="Georgia"/>
              <a:cs typeface="Georgia"/>
              <a:sym typeface="Georgia"/>
            </a:endParaRPr>
          </a:p>
          <a:p>
            <a:pPr indent="-165100" lvl="1" marL="4572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Viewing students who have skills and/or backgrounds that may be a fit for their company. </a:t>
            </a:r>
            <a:endParaRPr sz="1800">
              <a:solidFill>
                <a:schemeClr val="dk1"/>
              </a:solidFill>
              <a:latin typeface="Georgia"/>
              <a:ea typeface="Georgia"/>
              <a:cs typeface="Georgia"/>
              <a:sym typeface="Georgia"/>
            </a:endParaRPr>
          </a:p>
          <a:p>
            <a:pPr indent="-165100" lvl="1" marL="4572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Sharing student information with coworkers.</a:t>
            </a:r>
            <a:endParaRPr sz="1800">
              <a:solidFill>
                <a:schemeClr val="dk1"/>
              </a:solidFill>
              <a:latin typeface="Georgia"/>
              <a:ea typeface="Georgia"/>
              <a:cs typeface="Georgia"/>
              <a:sym typeface="Georgia"/>
            </a:endParaRPr>
          </a:p>
          <a:p>
            <a:pPr indent="-165100" lvl="1" marL="4572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Contacting students asynchronously or across metro areas. </a:t>
            </a:r>
            <a:endParaRPr sz="1800">
              <a:solidFill>
                <a:schemeClr val="dk1"/>
              </a:solidFill>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t/>
            </a:r>
            <a:endParaRPr sz="1800">
              <a:solidFill>
                <a:schemeClr val="dk1"/>
              </a:solidFill>
              <a:latin typeface="Georgia"/>
              <a:ea typeface="Georgia"/>
              <a:cs typeface="Georgia"/>
              <a:sym typeface="Georgia"/>
            </a:endParaRPr>
          </a:p>
          <a:p>
            <a:pPr indent="0" lvl="0" marL="0" rtl="0">
              <a:lnSpc>
                <a:spcPct val="115000"/>
              </a:lnSpc>
              <a:spcBef>
                <a:spcPts val="0"/>
              </a:spcBef>
              <a:spcAft>
                <a:spcPts val="0"/>
              </a:spcAft>
              <a:buNone/>
            </a:pPr>
            <a:r>
              <a:t/>
            </a:r>
            <a:endParaRPr sz="1800">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Shape 1262"/>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chemeClr val="dk1"/>
                </a:solidFill>
                <a:latin typeface="Oswald"/>
                <a:ea typeface="Oswald"/>
                <a:cs typeface="Oswald"/>
                <a:sym typeface="Oswald"/>
              </a:rPr>
              <a:t>THE JOB BOARD </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sp>
        <p:nvSpPr>
          <p:cNvPr id="1263" name="Shape 1263"/>
          <p:cNvSpPr txBox="1"/>
          <p:nvPr>
            <p:ph idx="1" type="body"/>
          </p:nvPr>
        </p:nvSpPr>
        <p:spPr>
          <a:xfrm>
            <a:off x="446489" y="910563"/>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rtl="0">
              <a:lnSpc>
                <a:spcPct val="115000"/>
              </a:lnSpc>
              <a:spcBef>
                <a:spcPts val="0"/>
              </a:spcBef>
              <a:spcAft>
                <a:spcPts val="0"/>
              </a:spcAft>
              <a:buNone/>
            </a:pPr>
            <a:r>
              <a:rPr lang="en" sz="1800">
                <a:solidFill>
                  <a:schemeClr val="dk1"/>
                </a:solidFill>
                <a:latin typeface="Georgia"/>
                <a:ea typeface="Georgia"/>
                <a:cs typeface="Georgia"/>
                <a:sym typeface="Georgia"/>
              </a:rPr>
              <a:t>Expectations of students using Profiles:</a:t>
            </a:r>
            <a:endParaRPr sz="1800">
              <a:solidFill>
                <a:schemeClr val="dk1"/>
              </a:solidFill>
              <a:latin typeface="Georgia"/>
              <a:ea typeface="Georgia"/>
              <a:cs typeface="Georgia"/>
              <a:sym typeface="Georgia"/>
            </a:endParaRPr>
          </a:p>
          <a:p>
            <a:pPr indent="-342900" lvl="1" marL="9144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When you get a job opportunity, you reply within 24 - 48 hours </a:t>
            </a:r>
            <a:r>
              <a:rPr i="1" lang="en" sz="1800">
                <a:solidFill>
                  <a:schemeClr val="dk1"/>
                </a:solidFill>
                <a:latin typeface="Georgia"/>
                <a:ea typeface="Georgia"/>
                <a:cs typeface="Georgia"/>
                <a:sym typeface="Georgia"/>
              </a:rPr>
              <a:t>whether you want the job opportunity or not</a:t>
            </a:r>
            <a:r>
              <a:rPr lang="en" sz="1800">
                <a:solidFill>
                  <a:schemeClr val="dk1"/>
                </a:solidFill>
                <a:latin typeface="Georgia"/>
                <a:ea typeface="Georgia"/>
                <a:cs typeface="Georgia"/>
                <a:sym typeface="Georgia"/>
              </a:rPr>
              <a:t> as this shows consideration and respect to employment partners. </a:t>
            </a:r>
            <a:endParaRPr sz="1800">
              <a:solidFill>
                <a:schemeClr val="dk1"/>
              </a:solidFill>
              <a:latin typeface="Georgia"/>
              <a:ea typeface="Georgia"/>
              <a:cs typeface="Georgia"/>
              <a:sym typeface="Georgia"/>
            </a:endParaRPr>
          </a:p>
          <a:p>
            <a:pPr indent="-342900" lvl="1" marL="9144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Keep your Profile fresh and current. </a:t>
            </a:r>
            <a:endParaRPr sz="1800">
              <a:solidFill>
                <a:schemeClr val="dk1"/>
              </a:solidFill>
              <a:latin typeface="Georgia"/>
              <a:ea typeface="Georgia"/>
              <a:cs typeface="Georgia"/>
              <a:sym typeface="Georgia"/>
            </a:endParaRPr>
          </a:p>
          <a:p>
            <a:pPr indent="-342900" lvl="1" marL="914400" rtl="0">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Make sure your location for employment are up-to-date</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Shape 1268"/>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rgbClr val="FFFFFF"/>
                </a:solidFill>
                <a:latin typeface="Oswald"/>
                <a:ea typeface="Oswald"/>
                <a:cs typeface="Oswald"/>
                <a:sym typeface="Oswald"/>
              </a:rPr>
              <a:t>DENVER</a:t>
            </a:r>
            <a:r>
              <a:rPr b="1" lang="en" sz="2300">
                <a:solidFill>
                  <a:srgbClr val="FFFFFF"/>
                </a:solidFill>
                <a:latin typeface="Oswald"/>
                <a:ea typeface="Oswald"/>
                <a:cs typeface="Oswald"/>
                <a:sym typeface="Oswald"/>
              </a:rPr>
              <a:t> OUTCOMES - WDI</a:t>
            </a:r>
            <a:endParaRPr sz="1000">
              <a:solidFill>
                <a:srgbClr val="FFFFFF"/>
              </a:solidFill>
              <a:latin typeface="Oswald"/>
              <a:ea typeface="Oswald"/>
              <a:cs typeface="Oswald"/>
              <a:sym typeface="Oswald"/>
            </a:endParaRPr>
          </a:p>
        </p:txBody>
      </p:sp>
      <p:sp>
        <p:nvSpPr>
          <p:cNvPr id="1269" name="Shape 1269"/>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PORTFOLIOS &amp; BRANDING</a:t>
            </a:r>
            <a:endParaRPr b="1" sz="6800">
              <a:solidFill>
                <a:srgbClr val="FFFFFF"/>
              </a:solidFill>
              <a:latin typeface="Oswald"/>
              <a:ea typeface="Oswald"/>
              <a:cs typeface="Oswald"/>
              <a:sym typeface="Oswald"/>
            </a:endParaRPr>
          </a:p>
        </p:txBody>
      </p:sp>
      <p:pic>
        <p:nvPicPr>
          <p:cNvPr descr="GA_Stack_Small_RedBlack_RGB.png" id="1270" name="Shape 1270"/>
          <p:cNvPicPr preferRelativeResize="0"/>
          <p:nvPr/>
        </p:nvPicPr>
        <p:blipFill>
          <a:blip r:embed="rId3">
            <a:alphaModFix/>
          </a:blip>
          <a:stretch>
            <a:fillRect/>
          </a:stretch>
        </p:blipFill>
        <p:spPr>
          <a:xfrm>
            <a:off x="61868" y="4692370"/>
            <a:ext cx="913770" cy="3035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Shape 127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WHAT WE’LL COVER TODAY</a:t>
            </a:r>
            <a:endParaRPr sz="2200">
              <a:latin typeface="Oswald"/>
              <a:ea typeface="Oswald"/>
              <a:cs typeface="Oswald"/>
              <a:sym typeface="Oswald"/>
            </a:endParaRPr>
          </a:p>
        </p:txBody>
      </p:sp>
      <p:sp>
        <p:nvSpPr>
          <p:cNvPr id="1276" name="Shape 1276"/>
          <p:cNvSpPr txBox="1"/>
          <p:nvPr>
            <p:ph idx="1" type="body"/>
          </p:nvPr>
        </p:nvSpPr>
        <p:spPr>
          <a:xfrm>
            <a:off x="446500" y="910578"/>
            <a:ext cx="8094600" cy="2031000"/>
          </a:xfrm>
          <a:prstGeom prst="rect">
            <a:avLst/>
          </a:prstGeom>
          <a:noFill/>
          <a:ln>
            <a:noFill/>
          </a:ln>
        </p:spPr>
        <p:txBody>
          <a:bodyPr anchorCtr="0" anchor="t" bIns="0" lIns="0" spcFirstLastPara="1" rIns="0" wrap="square" tIns="0">
            <a:noAutofit/>
          </a:bodyPr>
          <a:lstStyle/>
          <a:p>
            <a:pPr indent="-342900" lvl="0" marL="457200" rtl="0">
              <a:spcBef>
                <a:spcPts val="7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Goals of a portfolio</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Knowing your audience</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Class review of sample portfolios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Portfolio in-class workshop</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Looking ahead</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Creating GA Profiles </a:t>
            </a:r>
            <a:br>
              <a:rPr lang="en" sz="1800">
                <a:solidFill>
                  <a:schemeClr val="dk1"/>
                </a:solidFill>
                <a:latin typeface="Georgia"/>
                <a:ea typeface="Georgia"/>
                <a:cs typeface="Georgia"/>
                <a:sym typeface="Georgia"/>
              </a:rPr>
            </a:br>
            <a:r>
              <a:rPr lang="en" sz="1800" u="sng">
                <a:solidFill>
                  <a:schemeClr val="hlink"/>
                </a:solidFill>
                <a:latin typeface="Georgia"/>
                <a:ea typeface="Georgia"/>
                <a:cs typeface="Georgia"/>
                <a:sym typeface="Georgia"/>
                <a:hlinkClick r:id="rId3"/>
              </a:rPr>
              <a:t>https://profiles.generalassemb.ly/profiles/new</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Linkedin</a:t>
            </a:r>
            <a:endParaRPr sz="1800">
              <a:solidFill>
                <a:schemeClr val="dk1"/>
              </a:solidFill>
              <a:latin typeface="Georgia"/>
              <a:ea typeface="Georgia"/>
              <a:cs typeface="Georgia"/>
              <a:sym typeface="Georgia"/>
            </a:endParaRPr>
          </a:p>
          <a:p>
            <a:pPr indent="0" lvl="0" marL="457200" rtl="0">
              <a:spcBef>
                <a:spcPts val="700"/>
              </a:spcBef>
              <a:spcAft>
                <a:spcPts val="0"/>
              </a:spcAft>
              <a:buNone/>
            </a:pPr>
            <a:r>
              <a:t/>
            </a:r>
            <a:endParaRPr sz="1800">
              <a:solidFill>
                <a:schemeClr val="dk1"/>
              </a:solidFill>
              <a:latin typeface="Georgia"/>
              <a:ea typeface="Georgia"/>
              <a:cs typeface="Georgia"/>
              <a:sym typeface="Georgia"/>
            </a:endParaRPr>
          </a:p>
          <a:p>
            <a:pPr indent="0" lvl="0" marL="0" rtl="0">
              <a:spcBef>
                <a:spcPts val="700"/>
              </a:spcBef>
              <a:spcAft>
                <a:spcPts val="0"/>
              </a:spcAft>
              <a:buNone/>
            </a:pPr>
            <a:r>
              <a:t/>
            </a:r>
            <a:endParaRPr sz="1800">
              <a:solidFill>
                <a:schemeClr val="dk1"/>
              </a:solidFill>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t/>
            </a:r>
            <a:endParaRPr sz="1800">
              <a:solidFill>
                <a:schemeClr val="dk1"/>
              </a:solidFill>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sz="1800">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pic>
        <p:nvPicPr>
          <p:cNvPr descr="GA_Stack_Small_RedBlack_RGB.png" id="1277" name="Shape 1277"/>
          <p:cNvPicPr preferRelativeResize="0"/>
          <p:nvPr/>
        </p:nvPicPr>
        <p:blipFill>
          <a:blip r:embed="rId4">
            <a:alphaModFix/>
          </a:blip>
          <a:stretch>
            <a:fillRect/>
          </a:stretch>
        </p:blipFill>
        <p:spPr>
          <a:xfrm>
            <a:off x="61868" y="4692370"/>
            <a:ext cx="913770" cy="303528"/>
          </a:xfrm>
          <a:prstGeom prst="rect">
            <a:avLst/>
          </a:prstGeom>
          <a:noFill/>
          <a:ln>
            <a:noFill/>
          </a:ln>
        </p:spPr>
      </p:pic>
      <p:pic>
        <p:nvPicPr>
          <p:cNvPr descr="Screen Shot 2017-08-31 at 6.54.25 AM.png" id="1278" name="Shape 1278"/>
          <p:cNvPicPr preferRelativeResize="0"/>
          <p:nvPr/>
        </p:nvPicPr>
        <p:blipFill>
          <a:blip r:embed="rId5">
            <a:alphaModFix/>
          </a:blip>
          <a:stretch>
            <a:fillRect/>
          </a:stretch>
        </p:blipFill>
        <p:spPr>
          <a:xfrm>
            <a:off x="7007752" y="1634225"/>
            <a:ext cx="1806499" cy="30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Shape 128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OBJECTIVES</a:t>
            </a:r>
            <a:endParaRPr sz="2200">
              <a:latin typeface="Oswald"/>
              <a:ea typeface="Oswald"/>
              <a:cs typeface="Oswald"/>
              <a:sym typeface="Oswald"/>
            </a:endParaRPr>
          </a:p>
        </p:txBody>
      </p:sp>
      <p:pic>
        <p:nvPicPr>
          <p:cNvPr id="1284" name="Shape 1284"/>
          <p:cNvPicPr preferRelativeResize="0"/>
          <p:nvPr/>
        </p:nvPicPr>
        <p:blipFill>
          <a:blip r:embed="rId3">
            <a:alphaModFix/>
          </a:blip>
          <a:stretch>
            <a:fillRect/>
          </a:stretch>
        </p:blipFill>
        <p:spPr>
          <a:xfrm>
            <a:off x="4531813" y="2194188"/>
            <a:ext cx="4467225" cy="2790825"/>
          </a:xfrm>
          <a:prstGeom prst="rect">
            <a:avLst/>
          </a:prstGeom>
          <a:noFill/>
          <a:ln>
            <a:noFill/>
          </a:ln>
        </p:spPr>
      </p:pic>
      <p:sp>
        <p:nvSpPr>
          <p:cNvPr id="1285" name="Shape 1285"/>
          <p:cNvSpPr txBox="1"/>
          <p:nvPr>
            <p:ph idx="1" type="body"/>
          </p:nvPr>
        </p:nvSpPr>
        <p:spPr>
          <a:xfrm>
            <a:off x="446500" y="988296"/>
            <a:ext cx="8094600" cy="2031000"/>
          </a:xfrm>
          <a:prstGeom prst="rect">
            <a:avLst/>
          </a:prstGeom>
          <a:noFill/>
          <a:ln>
            <a:noFill/>
          </a:ln>
        </p:spPr>
        <p:txBody>
          <a:bodyPr anchorCtr="0" anchor="t" bIns="0" lIns="0" spcFirstLastPara="1" rIns="0" wrap="square" tIns="0">
            <a:noAutofit/>
          </a:bodyPr>
          <a:lstStyle/>
          <a:p>
            <a:pPr indent="-342900" lvl="0" marL="457200" rtl="0">
              <a:lnSpc>
                <a:spcPct val="115000"/>
              </a:lnSpc>
              <a:spcBef>
                <a:spcPts val="0"/>
              </a:spcBef>
              <a:spcAft>
                <a:spcPts val="0"/>
              </a:spcAft>
              <a:buClr>
                <a:srgbClr val="24292E"/>
              </a:buClr>
              <a:buSzPts val="1800"/>
              <a:buFont typeface="Georgia"/>
              <a:buChar char="●"/>
            </a:pPr>
            <a:r>
              <a:rPr lang="en" sz="1800">
                <a:solidFill>
                  <a:srgbClr val="24292E"/>
                </a:solidFill>
                <a:latin typeface="Georgia"/>
                <a:ea typeface="Georgia"/>
                <a:cs typeface="Georgia"/>
                <a:sym typeface="Georgia"/>
              </a:rPr>
              <a:t>Portfolios are a great way to showcase your skills, projects and Job Search Toolkit all on one platform. </a:t>
            </a:r>
            <a:endParaRPr sz="1800">
              <a:solidFill>
                <a:srgbClr val="24292E"/>
              </a:solidFill>
              <a:latin typeface="Georgia"/>
              <a:ea typeface="Georgia"/>
              <a:cs typeface="Georgia"/>
              <a:sym typeface="Georgia"/>
            </a:endParaRPr>
          </a:p>
          <a:p>
            <a:pPr indent="-342900" lvl="0" marL="457200" rtl="0">
              <a:lnSpc>
                <a:spcPct val="115000"/>
              </a:lnSpc>
              <a:spcBef>
                <a:spcPts val="0"/>
              </a:spcBef>
              <a:spcAft>
                <a:spcPts val="0"/>
              </a:spcAft>
              <a:buClr>
                <a:srgbClr val="24292E"/>
              </a:buClr>
              <a:buSzPts val="1800"/>
              <a:buFont typeface="Georgia"/>
              <a:buChar char="●"/>
            </a:pPr>
            <a:r>
              <a:rPr lang="en" sz="1800">
                <a:solidFill>
                  <a:srgbClr val="24292E"/>
                </a:solidFill>
                <a:latin typeface="Georgia"/>
                <a:ea typeface="Georgia"/>
                <a:cs typeface="Georgia"/>
                <a:sym typeface="Georgia"/>
              </a:rPr>
              <a:t>Similar to your materials, your portfolio should help tell your story and showcase your brand to both technical and non technical audiences. </a:t>
            </a:r>
            <a:endParaRPr sz="1800">
              <a:solidFill>
                <a:srgbClr val="24292E"/>
              </a:solidFill>
              <a:latin typeface="Georgia"/>
              <a:ea typeface="Georgia"/>
              <a:cs typeface="Georgia"/>
              <a:sym typeface="Georgia"/>
            </a:endParaRPr>
          </a:p>
          <a:p>
            <a:pPr indent="-342900" lvl="0" marL="457200" rtl="0">
              <a:lnSpc>
                <a:spcPct val="115000"/>
              </a:lnSpc>
              <a:spcBef>
                <a:spcPts val="0"/>
              </a:spcBef>
              <a:spcAft>
                <a:spcPts val="0"/>
              </a:spcAft>
              <a:buClr>
                <a:srgbClr val="24292E"/>
              </a:buClr>
              <a:buSzPts val="1800"/>
              <a:buFont typeface="Georgia"/>
              <a:buChar char="●"/>
            </a:pPr>
            <a:r>
              <a:rPr lang="en" sz="1800">
                <a:solidFill>
                  <a:srgbClr val="24292E"/>
                </a:solidFill>
                <a:latin typeface="Georgia"/>
                <a:ea typeface="Georgia"/>
                <a:cs typeface="Georgia"/>
                <a:sym typeface="Georgia"/>
              </a:rPr>
              <a:t>You don’t need to complicate it and can use a template.</a:t>
            </a:r>
            <a:endParaRPr b="1" sz="1800">
              <a:solidFill>
                <a:schemeClr val="dk1"/>
              </a:solidFill>
              <a:latin typeface="Georgia"/>
              <a:ea typeface="Georgia"/>
              <a:cs typeface="Georgia"/>
              <a:sym typeface="Georgia"/>
            </a:endParaRPr>
          </a:p>
          <a:p>
            <a:pPr indent="0" lvl="0" marL="0" rtl="0">
              <a:spcBef>
                <a:spcPts val="1200"/>
              </a:spcBef>
              <a:spcAft>
                <a:spcPts val="0"/>
              </a:spcAft>
              <a:buNone/>
            </a:pPr>
            <a:r>
              <a:t/>
            </a:r>
            <a:endParaRPr sz="2400">
              <a:solidFill>
                <a:schemeClr val="dk1"/>
              </a:solidFill>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sz="2400">
              <a:latin typeface="Georgia"/>
              <a:ea typeface="Georgia"/>
              <a:cs typeface="Georgia"/>
              <a:sym typeface="Georgia"/>
            </a:endParaRPr>
          </a:p>
          <a:p>
            <a:pPr indent="0" lvl="0" marL="0" marR="0" rtl="0" algn="l">
              <a:spcBef>
                <a:spcPts val="700"/>
              </a:spcBef>
              <a:spcAft>
                <a:spcPts val="0"/>
              </a:spcAft>
              <a:buClr>
                <a:schemeClr val="dk1"/>
              </a:buClr>
              <a:buSzPts val="1100"/>
              <a:buFont typeface="Arial"/>
              <a:buNone/>
            </a:pPr>
            <a:r>
              <a:t/>
            </a:r>
            <a:endParaRPr sz="24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pic>
        <p:nvPicPr>
          <p:cNvPr descr="GA_Stack_Small_RedBlack_RGB.png" id="1286" name="Shape 1286"/>
          <p:cNvPicPr preferRelativeResize="0"/>
          <p:nvPr/>
        </p:nvPicPr>
        <p:blipFill>
          <a:blip r:embed="rId4">
            <a:alphaModFix/>
          </a:blip>
          <a:stretch>
            <a:fillRect/>
          </a:stretch>
        </p:blipFill>
        <p:spPr>
          <a:xfrm>
            <a:off x="61868" y="4692370"/>
            <a:ext cx="913770" cy="3035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Shape 1291"/>
          <p:cNvSpPr/>
          <p:nvPr/>
        </p:nvSpPr>
        <p:spPr>
          <a:xfrm>
            <a:off x="446475" y="518825"/>
            <a:ext cx="8349300" cy="303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200">
                <a:solidFill>
                  <a:schemeClr val="dk1"/>
                </a:solidFill>
                <a:latin typeface="Oswald"/>
                <a:ea typeface="Oswald"/>
                <a:cs typeface="Oswald"/>
                <a:sym typeface="Oswald"/>
              </a:rPr>
              <a:t>YOUR IMAGE</a:t>
            </a:r>
            <a:endParaRPr sz="22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pic>
        <p:nvPicPr>
          <p:cNvPr descr="GA_Stack_Small_RedBlack_RGB.png" id="1292" name="Shape 1292"/>
          <p:cNvPicPr preferRelativeResize="0"/>
          <p:nvPr/>
        </p:nvPicPr>
        <p:blipFill>
          <a:blip r:embed="rId3">
            <a:alphaModFix/>
          </a:blip>
          <a:stretch>
            <a:fillRect/>
          </a:stretch>
        </p:blipFill>
        <p:spPr>
          <a:xfrm>
            <a:off x="61868" y="4692370"/>
            <a:ext cx="913770" cy="303528"/>
          </a:xfrm>
          <a:prstGeom prst="rect">
            <a:avLst/>
          </a:prstGeom>
          <a:noFill/>
          <a:ln>
            <a:noFill/>
          </a:ln>
        </p:spPr>
      </p:pic>
      <p:sp>
        <p:nvSpPr>
          <p:cNvPr id="1293" name="Shape 1293"/>
          <p:cNvSpPr txBox="1"/>
          <p:nvPr/>
        </p:nvSpPr>
        <p:spPr>
          <a:xfrm>
            <a:off x="446475" y="867668"/>
            <a:ext cx="7732500" cy="78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rgbClr val="24292E"/>
              </a:solidFill>
              <a:latin typeface="Georgia"/>
              <a:ea typeface="Georgia"/>
              <a:cs typeface="Georgia"/>
              <a:sym typeface="Georgia"/>
            </a:endParaRPr>
          </a:p>
          <a:p>
            <a:pPr indent="-342900" lvl="0" marL="457200" rtl="0">
              <a:spcBef>
                <a:spcPts val="0"/>
              </a:spcBef>
              <a:spcAft>
                <a:spcPts val="0"/>
              </a:spcAft>
              <a:buClr>
                <a:srgbClr val="24292E"/>
              </a:buClr>
              <a:buSzPts val="1800"/>
              <a:buFont typeface="Georgia"/>
              <a:buChar char="●"/>
            </a:pPr>
            <a:r>
              <a:rPr lang="en" sz="1800">
                <a:solidFill>
                  <a:srgbClr val="24292E"/>
                </a:solidFill>
                <a:latin typeface="Georgia"/>
                <a:ea typeface="Georgia"/>
                <a:cs typeface="Georgia"/>
                <a:sym typeface="Georgia"/>
              </a:rPr>
              <a:t>Your Brand Statement</a:t>
            </a:r>
            <a:endParaRPr sz="1800">
              <a:solidFill>
                <a:srgbClr val="24292E"/>
              </a:solidFill>
              <a:latin typeface="Georgia"/>
              <a:ea typeface="Georgia"/>
              <a:cs typeface="Georgia"/>
              <a:sym typeface="Georgia"/>
            </a:endParaRPr>
          </a:p>
          <a:p>
            <a:pPr indent="-342900" lvl="0" marL="457200" rtl="0">
              <a:spcBef>
                <a:spcPts val="0"/>
              </a:spcBef>
              <a:spcAft>
                <a:spcPts val="0"/>
              </a:spcAft>
              <a:buClr>
                <a:srgbClr val="24292E"/>
              </a:buClr>
              <a:buSzPts val="1800"/>
              <a:buFont typeface="Georgia"/>
              <a:buChar char="●"/>
            </a:pPr>
            <a:r>
              <a:rPr b="1" lang="en" sz="1800">
                <a:solidFill>
                  <a:srgbClr val="24292E"/>
                </a:solidFill>
                <a:latin typeface="Georgia"/>
                <a:ea typeface="Georgia"/>
                <a:cs typeface="Georgia"/>
                <a:sym typeface="Georgia"/>
              </a:rPr>
              <a:t>Portfolio</a:t>
            </a:r>
            <a:endParaRPr b="1" sz="1800">
              <a:solidFill>
                <a:srgbClr val="24292E"/>
              </a:solidFill>
              <a:latin typeface="Georgia"/>
              <a:ea typeface="Georgia"/>
              <a:cs typeface="Georgia"/>
              <a:sym typeface="Georgia"/>
            </a:endParaRPr>
          </a:p>
          <a:p>
            <a:pPr indent="-342900" lvl="0" marL="457200" rtl="0">
              <a:spcBef>
                <a:spcPts val="0"/>
              </a:spcBef>
              <a:spcAft>
                <a:spcPts val="0"/>
              </a:spcAft>
              <a:buClr>
                <a:srgbClr val="24292E"/>
              </a:buClr>
              <a:buSzPts val="1800"/>
              <a:buFont typeface="Georgia"/>
              <a:buChar char="●"/>
            </a:pPr>
            <a:r>
              <a:rPr b="1" lang="en" sz="1800">
                <a:solidFill>
                  <a:srgbClr val="24292E"/>
                </a:solidFill>
                <a:latin typeface="Georgia"/>
                <a:ea typeface="Georgia"/>
                <a:cs typeface="Georgia"/>
                <a:sym typeface="Georgia"/>
              </a:rPr>
              <a:t>GA Profile</a:t>
            </a:r>
            <a:endParaRPr b="1" sz="1800">
              <a:solidFill>
                <a:srgbClr val="24292E"/>
              </a:solidFill>
              <a:latin typeface="Georgia"/>
              <a:ea typeface="Georgia"/>
              <a:cs typeface="Georgia"/>
              <a:sym typeface="Georgia"/>
            </a:endParaRPr>
          </a:p>
          <a:p>
            <a:pPr indent="-342900" lvl="0" marL="457200" rtl="0">
              <a:spcBef>
                <a:spcPts val="0"/>
              </a:spcBef>
              <a:spcAft>
                <a:spcPts val="0"/>
              </a:spcAft>
              <a:buClr>
                <a:srgbClr val="24292E"/>
              </a:buClr>
              <a:buSzPts val="1800"/>
              <a:buFont typeface="Georgia"/>
              <a:buChar char="●"/>
            </a:pPr>
            <a:r>
              <a:rPr lang="en" sz="1800">
                <a:solidFill>
                  <a:srgbClr val="24292E"/>
                </a:solidFill>
                <a:latin typeface="Georgia"/>
                <a:ea typeface="Georgia"/>
                <a:cs typeface="Georgia"/>
                <a:sym typeface="Georgia"/>
              </a:rPr>
              <a:t>Linkedin Summary</a:t>
            </a:r>
            <a:endParaRPr sz="1800">
              <a:solidFill>
                <a:srgbClr val="24292E"/>
              </a:solidFill>
              <a:latin typeface="Georgia"/>
              <a:ea typeface="Georgia"/>
              <a:cs typeface="Georgia"/>
              <a:sym typeface="Georgia"/>
            </a:endParaRPr>
          </a:p>
          <a:p>
            <a:pPr indent="-342900" lvl="0" marL="457200" rtl="0">
              <a:spcBef>
                <a:spcPts val="0"/>
              </a:spcBef>
              <a:spcAft>
                <a:spcPts val="0"/>
              </a:spcAft>
              <a:buClr>
                <a:srgbClr val="24292E"/>
              </a:buClr>
              <a:buSzPts val="1800"/>
              <a:buFont typeface="Georgia"/>
              <a:buChar char="●"/>
            </a:pPr>
            <a:r>
              <a:rPr lang="en" sz="1800">
                <a:solidFill>
                  <a:srgbClr val="24292E"/>
                </a:solidFill>
                <a:latin typeface="Georgia"/>
                <a:ea typeface="Georgia"/>
                <a:cs typeface="Georgia"/>
                <a:sym typeface="Georgia"/>
              </a:rPr>
              <a:t>Resume</a:t>
            </a:r>
            <a:endParaRPr sz="1800">
              <a:solidFill>
                <a:srgbClr val="24292E"/>
              </a:solidFill>
              <a:latin typeface="Georgia"/>
              <a:ea typeface="Georgia"/>
              <a:cs typeface="Georgia"/>
              <a:sym typeface="Georgia"/>
            </a:endParaRPr>
          </a:p>
          <a:p>
            <a:pPr indent="-342900" lvl="0" marL="457200" rtl="0">
              <a:spcBef>
                <a:spcPts val="0"/>
              </a:spcBef>
              <a:spcAft>
                <a:spcPts val="0"/>
              </a:spcAft>
              <a:buClr>
                <a:srgbClr val="24292E"/>
              </a:buClr>
              <a:buSzPts val="1800"/>
              <a:buFont typeface="Georgia"/>
              <a:buChar char="●"/>
            </a:pPr>
            <a:r>
              <a:rPr lang="en" sz="1800">
                <a:solidFill>
                  <a:srgbClr val="24292E"/>
                </a:solidFill>
                <a:latin typeface="Georgia"/>
                <a:ea typeface="Georgia"/>
                <a:cs typeface="Georgia"/>
                <a:sym typeface="Georgia"/>
              </a:rPr>
              <a:t>Cover Letters</a:t>
            </a:r>
            <a:endParaRPr sz="1800">
              <a:solidFill>
                <a:srgbClr val="24292E"/>
              </a:solidFill>
              <a:latin typeface="Georgia"/>
              <a:ea typeface="Georgia"/>
              <a:cs typeface="Georgia"/>
              <a:sym typeface="Georgia"/>
            </a:endParaRPr>
          </a:p>
          <a:p>
            <a:pPr indent="-342900" lvl="0" marL="457200" rtl="0">
              <a:spcBef>
                <a:spcPts val="0"/>
              </a:spcBef>
              <a:spcAft>
                <a:spcPts val="0"/>
              </a:spcAft>
              <a:buClr>
                <a:srgbClr val="24292E"/>
              </a:buClr>
              <a:buSzPts val="1800"/>
              <a:buFont typeface="Georgia"/>
              <a:buChar char="●"/>
            </a:pPr>
            <a:r>
              <a:rPr lang="en" sz="1800">
                <a:solidFill>
                  <a:srgbClr val="24292E"/>
                </a:solidFill>
                <a:latin typeface="Georgia"/>
                <a:ea typeface="Georgia"/>
                <a:cs typeface="Georgia"/>
                <a:sym typeface="Georgia"/>
              </a:rPr>
              <a:t>How You Present Yourself</a:t>
            </a:r>
            <a:endParaRPr sz="1800">
              <a:solidFill>
                <a:srgbClr val="24292E"/>
              </a:solidFill>
              <a:latin typeface="Georgia"/>
              <a:ea typeface="Georgia"/>
              <a:cs typeface="Georgia"/>
              <a:sym typeface="Georgia"/>
            </a:endParaRPr>
          </a:p>
          <a:p>
            <a:pPr indent="-342900" lvl="0" marL="457200" rtl="0">
              <a:spcBef>
                <a:spcPts val="0"/>
              </a:spcBef>
              <a:spcAft>
                <a:spcPts val="0"/>
              </a:spcAft>
              <a:buClr>
                <a:srgbClr val="24292E"/>
              </a:buClr>
              <a:buSzPts val="1800"/>
              <a:buFont typeface="Georgia"/>
              <a:buChar char="●"/>
            </a:pPr>
            <a:r>
              <a:rPr lang="en" sz="1800">
                <a:solidFill>
                  <a:srgbClr val="24292E"/>
                </a:solidFill>
                <a:latin typeface="Georgia"/>
                <a:ea typeface="Georgia"/>
                <a:cs typeface="Georgia"/>
                <a:sym typeface="Georgia"/>
              </a:rPr>
              <a:t>Practicing Your Pitch</a:t>
            </a:r>
            <a:endParaRPr sz="1800">
              <a:solidFill>
                <a:srgbClr val="24292E"/>
              </a:solidFill>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Shape 1298"/>
          <p:cNvSpPr/>
          <p:nvPr/>
        </p:nvSpPr>
        <p:spPr>
          <a:xfrm>
            <a:off x="446475" y="518825"/>
            <a:ext cx="8349300" cy="303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200">
                <a:solidFill>
                  <a:schemeClr val="dk1"/>
                </a:solidFill>
                <a:latin typeface="Oswald"/>
                <a:ea typeface="Oswald"/>
                <a:cs typeface="Oswald"/>
                <a:sym typeface="Oswald"/>
              </a:rPr>
              <a:t>GOAL OF YOUR PORTFOLIO</a:t>
            </a:r>
            <a:endParaRPr sz="22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pic>
        <p:nvPicPr>
          <p:cNvPr descr="GA_Stack_Small_RedBlack_RGB.png" id="1299" name="Shape 1299"/>
          <p:cNvPicPr preferRelativeResize="0"/>
          <p:nvPr/>
        </p:nvPicPr>
        <p:blipFill>
          <a:blip r:embed="rId3">
            <a:alphaModFix/>
          </a:blip>
          <a:stretch>
            <a:fillRect/>
          </a:stretch>
        </p:blipFill>
        <p:spPr>
          <a:xfrm>
            <a:off x="61868" y="4692370"/>
            <a:ext cx="913770" cy="303528"/>
          </a:xfrm>
          <a:prstGeom prst="rect">
            <a:avLst/>
          </a:prstGeom>
          <a:noFill/>
          <a:ln>
            <a:noFill/>
          </a:ln>
        </p:spPr>
      </p:pic>
      <p:sp>
        <p:nvSpPr>
          <p:cNvPr id="1300" name="Shape 1300"/>
          <p:cNvSpPr txBox="1"/>
          <p:nvPr/>
        </p:nvSpPr>
        <p:spPr>
          <a:xfrm>
            <a:off x="446475" y="1079625"/>
            <a:ext cx="7732500" cy="31950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1500"/>
              </a:spcBef>
              <a:spcAft>
                <a:spcPts val="0"/>
              </a:spcAft>
              <a:buClr>
                <a:schemeClr val="dk1"/>
              </a:buClr>
              <a:buSzPts val="1800"/>
              <a:buFont typeface="Georgia"/>
              <a:buChar char="●"/>
            </a:pPr>
            <a:r>
              <a:rPr lang="en" sz="1800">
                <a:solidFill>
                  <a:srgbClr val="24292E"/>
                </a:solidFill>
                <a:latin typeface="Georgia"/>
                <a:ea typeface="Georgia"/>
                <a:cs typeface="Georgia"/>
                <a:sym typeface="Georgia"/>
              </a:rPr>
              <a:t>Show off the projects you’ve built</a:t>
            </a:r>
            <a:endParaRPr sz="1800">
              <a:solidFill>
                <a:srgbClr val="24292E"/>
              </a:solidFill>
              <a:latin typeface="Georgia"/>
              <a:ea typeface="Georgia"/>
              <a:cs typeface="Georgia"/>
              <a:sym typeface="Georgia"/>
            </a:endParaRPr>
          </a:p>
          <a:p>
            <a:pPr indent="-342900" lvl="0" marL="457200" rtl="0">
              <a:lnSpc>
                <a:spcPct val="115000"/>
              </a:lnSpc>
              <a:spcBef>
                <a:spcPts val="0"/>
              </a:spcBef>
              <a:spcAft>
                <a:spcPts val="0"/>
              </a:spcAft>
              <a:buClr>
                <a:schemeClr val="dk1"/>
              </a:buClr>
              <a:buSzPts val="1800"/>
              <a:buFont typeface="Georgia"/>
              <a:buChar char="●"/>
            </a:pPr>
            <a:r>
              <a:rPr lang="en" sz="1800">
                <a:solidFill>
                  <a:srgbClr val="24292E"/>
                </a:solidFill>
                <a:latin typeface="Georgia"/>
                <a:ea typeface="Georgia"/>
                <a:cs typeface="Georgia"/>
                <a:sym typeface="Georgia"/>
              </a:rPr>
              <a:t>Showcase personal brand and unique attributes</a:t>
            </a:r>
            <a:endParaRPr sz="1800">
              <a:solidFill>
                <a:srgbClr val="24292E"/>
              </a:solidFill>
              <a:latin typeface="Georgia"/>
              <a:ea typeface="Georgia"/>
              <a:cs typeface="Georgia"/>
              <a:sym typeface="Georgia"/>
            </a:endParaRPr>
          </a:p>
          <a:p>
            <a:pPr indent="-342900" lvl="0" marL="457200" rtl="0">
              <a:lnSpc>
                <a:spcPct val="115000"/>
              </a:lnSpc>
              <a:spcBef>
                <a:spcPts val="0"/>
              </a:spcBef>
              <a:spcAft>
                <a:spcPts val="0"/>
              </a:spcAft>
              <a:buClr>
                <a:schemeClr val="dk1"/>
              </a:buClr>
              <a:buSzPts val="1800"/>
              <a:buFont typeface="Georgia"/>
              <a:buChar char="●"/>
            </a:pPr>
            <a:r>
              <a:rPr lang="en" sz="1800">
                <a:solidFill>
                  <a:srgbClr val="24292E"/>
                </a:solidFill>
                <a:latin typeface="Georgia"/>
                <a:ea typeface="Georgia"/>
                <a:cs typeface="Georgia"/>
                <a:sym typeface="Georgia"/>
              </a:rPr>
              <a:t>A wide demonstration of skills</a:t>
            </a:r>
            <a:endParaRPr sz="1800">
              <a:solidFill>
                <a:srgbClr val="24292E"/>
              </a:solidFill>
              <a:latin typeface="Georgia"/>
              <a:ea typeface="Georgia"/>
              <a:cs typeface="Georgia"/>
              <a:sym typeface="Georgia"/>
            </a:endParaRPr>
          </a:p>
          <a:p>
            <a:pPr indent="-342900" lvl="0" marL="457200" rtl="0">
              <a:lnSpc>
                <a:spcPct val="115000"/>
              </a:lnSpc>
              <a:spcBef>
                <a:spcPts val="0"/>
              </a:spcBef>
              <a:spcAft>
                <a:spcPts val="0"/>
              </a:spcAft>
              <a:buClr>
                <a:schemeClr val="dk1"/>
              </a:buClr>
              <a:buSzPts val="1800"/>
              <a:buFont typeface="Georgia"/>
              <a:buChar char="●"/>
            </a:pPr>
            <a:r>
              <a:rPr lang="en" sz="1800">
                <a:solidFill>
                  <a:srgbClr val="24292E"/>
                </a:solidFill>
                <a:latin typeface="Georgia"/>
                <a:ea typeface="Georgia"/>
                <a:cs typeface="Georgia"/>
                <a:sym typeface="Georgia"/>
              </a:rPr>
              <a:t>Projects presented are quality over quantity</a:t>
            </a:r>
            <a:endParaRPr sz="1800">
              <a:solidFill>
                <a:srgbClr val="24292E"/>
              </a:solidFill>
              <a:latin typeface="Georgia"/>
              <a:ea typeface="Georgia"/>
              <a:cs typeface="Georgia"/>
              <a:sym typeface="Georgia"/>
            </a:endParaRPr>
          </a:p>
          <a:p>
            <a:pPr indent="-342900" lvl="0" marL="457200" rtl="0">
              <a:lnSpc>
                <a:spcPct val="115000"/>
              </a:lnSpc>
              <a:spcBef>
                <a:spcPts val="0"/>
              </a:spcBef>
              <a:spcAft>
                <a:spcPts val="0"/>
              </a:spcAft>
              <a:buClr>
                <a:schemeClr val="dk1"/>
              </a:buClr>
              <a:buSzPts val="1800"/>
              <a:buFont typeface="Georgia"/>
              <a:buChar char="●"/>
            </a:pPr>
            <a:r>
              <a:rPr lang="en" sz="1800">
                <a:solidFill>
                  <a:srgbClr val="24292E"/>
                </a:solidFill>
                <a:latin typeface="Georgia"/>
                <a:ea typeface="Georgia"/>
                <a:cs typeface="Georgia"/>
                <a:sym typeface="Georgia"/>
              </a:rPr>
              <a:t>Demonstrates technical skill</a:t>
            </a:r>
            <a:endParaRPr sz="1800">
              <a:solidFill>
                <a:srgbClr val="24292E"/>
              </a:solidFill>
              <a:latin typeface="Georgia"/>
              <a:ea typeface="Georgia"/>
              <a:cs typeface="Georgia"/>
              <a:sym typeface="Georgia"/>
            </a:endParaRPr>
          </a:p>
          <a:p>
            <a:pPr indent="-342900" lvl="0" marL="457200" rtl="0">
              <a:lnSpc>
                <a:spcPct val="115000"/>
              </a:lnSpc>
              <a:spcBef>
                <a:spcPts val="0"/>
              </a:spcBef>
              <a:spcAft>
                <a:spcPts val="0"/>
              </a:spcAft>
              <a:buClr>
                <a:schemeClr val="dk1"/>
              </a:buClr>
              <a:buSzPts val="1800"/>
              <a:buFont typeface="Georgia"/>
              <a:buChar char="●"/>
            </a:pPr>
            <a:r>
              <a:rPr lang="en" sz="1800">
                <a:solidFill>
                  <a:srgbClr val="24292E"/>
                </a:solidFill>
                <a:latin typeface="Georgia"/>
                <a:ea typeface="Georgia"/>
                <a:cs typeface="Georgia"/>
                <a:sym typeface="Georgia"/>
              </a:rPr>
              <a:t>Depth of process communicated effectively</a:t>
            </a:r>
            <a:endParaRPr sz="1800">
              <a:solidFill>
                <a:srgbClr val="24292E"/>
              </a:solidFill>
              <a:latin typeface="Georgia"/>
              <a:ea typeface="Georgia"/>
              <a:cs typeface="Georgia"/>
              <a:sym typeface="Georgia"/>
            </a:endParaRPr>
          </a:p>
          <a:p>
            <a:pPr indent="-342900" lvl="0" marL="457200" rtl="0">
              <a:lnSpc>
                <a:spcPct val="115000"/>
              </a:lnSpc>
              <a:spcBef>
                <a:spcPts val="0"/>
              </a:spcBef>
              <a:spcAft>
                <a:spcPts val="0"/>
              </a:spcAft>
              <a:buClr>
                <a:schemeClr val="dk1"/>
              </a:buClr>
              <a:buSzPts val="1800"/>
              <a:buFont typeface="Georgia"/>
              <a:buChar char="●"/>
            </a:pPr>
            <a:r>
              <a:rPr lang="en" sz="1800">
                <a:solidFill>
                  <a:srgbClr val="24292E"/>
                </a:solidFill>
                <a:latin typeface="Georgia"/>
                <a:ea typeface="Georgia"/>
                <a:cs typeface="Georgia"/>
                <a:sym typeface="Georgia"/>
              </a:rPr>
              <a:t>Shows impact of work and validation</a:t>
            </a:r>
            <a:endParaRPr sz="1800">
              <a:solidFill>
                <a:srgbClr val="24292E"/>
              </a:solidFill>
              <a:latin typeface="Georgia"/>
              <a:ea typeface="Georgia"/>
              <a:cs typeface="Georgia"/>
              <a:sym typeface="Georgia"/>
            </a:endParaRPr>
          </a:p>
          <a:p>
            <a:pPr indent="-342900" lvl="0" marL="457200" rtl="0">
              <a:lnSpc>
                <a:spcPct val="115000"/>
              </a:lnSpc>
              <a:spcBef>
                <a:spcPts val="0"/>
              </a:spcBef>
              <a:spcAft>
                <a:spcPts val="0"/>
              </a:spcAft>
              <a:buClr>
                <a:schemeClr val="dk1"/>
              </a:buClr>
              <a:buSzPts val="1800"/>
              <a:buFont typeface="Georgia"/>
              <a:buChar char="●"/>
            </a:pPr>
            <a:r>
              <a:rPr lang="en" sz="1800">
                <a:solidFill>
                  <a:srgbClr val="24292E"/>
                </a:solidFill>
                <a:latin typeface="Georgia"/>
                <a:ea typeface="Georgia"/>
                <a:cs typeface="Georgia"/>
                <a:sym typeface="Georgia"/>
              </a:rPr>
              <a:t>Your role is clear vs. others’ roles in projects</a:t>
            </a:r>
            <a:endParaRPr>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Shape 1305"/>
          <p:cNvSpPr/>
          <p:nvPr/>
        </p:nvSpPr>
        <p:spPr>
          <a:xfrm>
            <a:off x="446475" y="518825"/>
            <a:ext cx="8349300" cy="303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200">
                <a:solidFill>
                  <a:schemeClr val="dk1"/>
                </a:solidFill>
                <a:latin typeface="Oswald"/>
                <a:ea typeface="Oswald"/>
                <a:cs typeface="Oswald"/>
                <a:sym typeface="Oswald"/>
              </a:rPr>
              <a:t>CONTENT, TIPS, AND TRICKS</a:t>
            </a:r>
            <a:endParaRPr sz="22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pic>
        <p:nvPicPr>
          <p:cNvPr descr="GA_Stack_Small_RedBlack_RGB.png" id="1306" name="Shape 1306"/>
          <p:cNvPicPr preferRelativeResize="0"/>
          <p:nvPr/>
        </p:nvPicPr>
        <p:blipFill>
          <a:blip r:embed="rId3">
            <a:alphaModFix/>
          </a:blip>
          <a:stretch>
            <a:fillRect/>
          </a:stretch>
        </p:blipFill>
        <p:spPr>
          <a:xfrm>
            <a:off x="61868" y="4692370"/>
            <a:ext cx="913770" cy="303528"/>
          </a:xfrm>
          <a:prstGeom prst="rect">
            <a:avLst/>
          </a:prstGeom>
          <a:noFill/>
          <a:ln>
            <a:noFill/>
          </a:ln>
        </p:spPr>
      </p:pic>
      <p:sp>
        <p:nvSpPr>
          <p:cNvPr id="1307" name="Shape 1307"/>
          <p:cNvSpPr txBox="1"/>
          <p:nvPr/>
        </p:nvSpPr>
        <p:spPr>
          <a:xfrm>
            <a:off x="446475" y="1807725"/>
            <a:ext cx="4468200" cy="7890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Projects</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Visualizations</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A bio or about page (tell your story!)</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u="sng">
                <a:solidFill>
                  <a:schemeClr val="hlink"/>
                </a:solidFill>
                <a:highlight>
                  <a:srgbClr val="FFFFFF"/>
                </a:highlight>
                <a:latin typeface="Roboto"/>
                <a:ea typeface="Roboto"/>
                <a:cs typeface="Roboto"/>
                <a:sym typeface="Roboto"/>
                <a:hlinkClick r:id="rId4"/>
              </a:rPr>
              <a:t>Blog</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Relevant skills</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Relevant education and certificates</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Any previous jobs that have some transferable experience</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Downloadable resume</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A photo</a:t>
            </a:r>
            <a:endParaRPr sz="1200">
              <a:solidFill>
                <a:srgbClr val="222222"/>
              </a:solidFill>
              <a:highlight>
                <a:srgbClr val="FFFFFF"/>
              </a:highlight>
              <a:latin typeface="Roboto"/>
              <a:ea typeface="Roboto"/>
              <a:cs typeface="Roboto"/>
              <a:sym typeface="Roboto"/>
            </a:endParaRPr>
          </a:p>
          <a:p>
            <a:pPr indent="0" lvl="0" marL="0" rtl="0">
              <a:lnSpc>
                <a:spcPct val="115000"/>
              </a:lnSpc>
              <a:spcBef>
                <a:spcPts val="30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nSpc>
                <a:spcPct val="115000"/>
              </a:lnSpc>
              <a:spcBef>
                <a:spcPts val="1500"/>
              </a:spcBef>
              <a:spcAft>
                <a:spcPts val="0"/>
              </a:spcAft>
              <a:buNone/>
            </a:pPr>
            <a:r>
              <a:t/>
            </a:r>
            <a:endParaRPr sz="1800">
              <a:solidFill>
                <a:srgbClr val="24292E"/>
              </a:solidFill>
            </a:endParaRPr>
          </a:p>
          <a:p>
            <a:pPr indent="0" lvl="0" marL="0" rtl="0">
              <a:spcBef>
                <a:spcPts val="2400"/>
              </a:spcBef>
              <a:spcAft>
                <a:spcPts val="0"/>
              </a:spcAft>
              <a:buNone/>
            </a:pPr>
            <a:r>
              <a:t/>
            </a:r>
            <a:endParaRPr/>
          </a:p>
        </p:txBody>
      </p:sp>
      <p:sp>
        <p:nvSpPr>
          <p:cNvPr id="1308" name="Shape 1308"/>
          <p:cNvSpPr txBox="1"/>
          <p:nvPr/>
        </p:nvSpPr>
        <p:spPr>
          <a:xfrm>
            <a:off x="469775" y="910375"/>
            <a:ext cx="8263200" cy="80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Even if you are not a designer, you still want to have an aesthetically pleasing portfolio. </a:t>
            </a:r>
            <a:endParaRPr>
              <a:latin typeface="Georgia"/>
              <a:ea typeface="Georgia"/>
              <a:cs typeface="Georgia"/>
              <a:sym typeface="Georgia"/>
            </a:endParaRPr>
          </a:p>
        </p:txBody>
      </p:sp>
      <p:sp>
        <p:nvSpPr>
          <p:cNvPr id="1309" name="Shape 1309"/>
          <p:cNvSpPr txBox="1"/>
          <p:nvPr/>
        </p:nvSpPr>
        <p:spPr>
          <a:xfrm>
            <a:off x="4264775" y="1807725"/>
            <a:ext cx="4468200" cy="7890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Review other Dev portfolios</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Do not copy, but allow them to inspire you</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Make it YOUR portfolio</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Ask a designer for feedback</a:t>
            </a:r>
            <a:endParaRPr sz="1200">
              <a:solidFill>
                <a:srgbClr val="222222"/>
              </a:solidFill>
              <a:highlight>
                <a:srgbClr val="FFFFFF"/>
              </a:highlight>
              <a:latin typeface="Roboto"/>
              <a:ea typeface="Roboto"/>
              <a:cs typeface="Roboto"/>
              <a:sym typeface="Roboto"/>
            </a:endParaRPr>
          </a:p>
          <a:p>
            <a:pPr indent="-304800" lvl="0" marL="457200" rtl="0">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Review it like a hiring manager</a:t>
            </a:r>
            <a:endParaRPr sz="1200">
              <a:solidFill>
                <a:srgbClr val="222222"/>
              </a:solidFill>
              <a:highlight>
                <a:srgbClr val="FFFFFF"/>
              </a:highlight>
              <a:latin typeface="Roboto"/>
              <a:ea typeface="Roboto"/>
              <a:cs typeface="Roboto"/>
              <a:sym typeface="Roboto"/>
            </a:endParaRPr>
          </a:p>
          <a:p>
            <a:pPr indent="0" lvl="0" marL="0" rtl="0">
              <a:lnSpc>
                <a:spcPct val="115000"/>
              </a:lnSpc>
              <a:spcBef>
                <a:spcPts val="30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nSpc>
                <a:spcPct val="115000"/>
              </a:lnSpc>
              <a:spcBef>
                <a:spcPts val="30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nSpc>
                <a:spcPct val="115000"/>
              </a:lnSpc>
              <a:spcBef>
                <a:spcPts val="1500"/>
              </a:spcBef>
              <a:spcAft>
                <a:spcPts val="0"/>
              </a:spcAft>
              <a:buNone/>
            </a:pPr>
            <a:r>
              <a:t/>
            </a:r>
            <a:endParaRPr sz="1800">
              <a:solidFill>
                <a:srgbClr val="24292E"/>
              </a:solidFill>
            </a:endParaRPr>
          </a:p>
          <a:p>
            <a:pPr indent="0" lvl="0" marL="0" rtl="0">
              <a:spcBef>
                <a:spcPts val="2400"/>
              </a:spcBef>
              <a:spcAft>
                <a:spcPts val="0"/>
              </a:spcAft>
              <a:buNone/>
            </a:pPr>
            <a:r>
              <a:t/>
            </a:r>
            <a:endParaRPr/>
          </a:p>
        </p:txBody>
      </p:sp>
      <p:sp>
        <p:nvSpPr>
          <p:cNvPr id="1310" name="Shape 1310"/>
          <p:cNvSpPr txBox="1"/>
          <p:nvPr/>
        </p:nvSpPr>
        <p:spPr>
          <a:xfrm>
            <a:off x="554100" y="1344025"/>
            <a:ext cx="3240300" cy="80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WHAT SHOULD YOU ADD?</a:t>
            </a:r>
            <a:endParaRPr/>
          </a:p>
        </p:txBody>
      </p:sp>
      <p:sp>
        <p:nvSpPr>
          <p:cNvPr id="1311" name="Shape 1311"/>
          <p:cNvSpPr txBox="1"/>
          <p:nvPr/>
        </p:nvSpPr>
        <p:spPr>
          <a:xfrm>
            <a:off x="4493525" y="1344025"/>
            <a:ext cx="4010700" cy="80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STRATEGIES FOR A BETTER PORTFOLIO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Shape 1316"/>
          <p:cNvSpPr/>
          <p:nvPr/>
        </p:nvSpPr>
        <p:spPr>
          <a:xfrm>
            <a:off x="446475" y="518825"/>
            <a:ext cx="8349300" cy="303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200">
                <a:solidFill>
                  <a:schemeClr val="dk1"/>
                </a:solidFill>
                <a:latin typeface="Oswald"/>
                <a:ea typeface="Oswald"/>
                <a:cs typeface="Oswald"/>
                <a:sym typeface="Oswald"/>
              </a:rPr>
              <a:t>WDI</a:t>
            </a:r>
            <a:r>
              <a:rPr b="1" lang="en" sz="2200">
                <a:solidFill>
                  <a:schemeClr val="dk1"/>
                </a:solidFill>
                <a:latin typeface="Oswald"/>
                <a:ea typeface="Oswald"/>
                <a:cs typeface="Oswald"/>
                <a:sym typeface="Oswald"/>
              </a:rPr>
              <a:t> PORTFOLIOS : YOUR AUDIENCE</a:t>
            </a:r>
            <a:endParaRPr sz="22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pic>
        <p:nvPicPr>
          <p:cNvPr descr="GA_Stack_Small_RedBlack_RGB.png" id="1317" name="Shape 1317"/>
          <p:cNvPicPr preferRelativeResize="0"/>
          <p:nvPr/>
        </p:nvPicPr>
        <p:blipFill>
          <a:blip r:embed="rId3">
            <a:alphaModFix/>
          </a:blip>
          <a:stretch>
            <a:fillRect/>
          </a:stretch>
        </p:blipFill>
        <p:spPr>
          <a:xfrm>
            <a:off x="61868" y="4692370"/>
            <a:ext cx="913770" cy="303528"/>
          </a:xfrm>
          <a:prstGeom prst="rect">
            <a:avLst/>
          </a:prstGeom>
          <a:noFill/>
          <a:ln>
            <a:noFill/>
          </a:ln>
        </p:spPr>
      </p:pic>
      <p:sp>
        <p:nvSpPr>
          <p:cNvPr id="1318" name="Shape 1318"/>
          <p:cNvSpPr txBox="1"/>
          <p:nvPr/>
        </p:nvSpPr>
        <p:spPr>
          <a:xfrm>
            <a:off x="446475" y="1031200"/>
            <a:ext cx="5311800" cy="789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800">
                <a:solidFill>
                  <a:schemeClr val="dk1"/>
                </a:solidFill>
              </a:rPr>
              <a:t>Portfolios should communicate: </a:t>
            </a:r>
            <a:endParaRPr b="1" sz="1800">
              <a:solidFill>
                <a:schemeClr val="dk1"/>
              </a:solidFill>
            </a:endParaRPr>
          </a:p>
          <a:p>
            <a:pPr indent="-342900" lvl="0" marL="457200" rtl="0">
              <a:lnSpc>
                <a:spcPct val="115000"/>
              </a:lnSpc>
              <a:spcBef>
                <a:spcPts val="1500"/>
              </a:spcBef>
              <a:spcAft>
                <a:spcPts val="0"/>
              </a:spcAft>
              <a:buClr>
                <a:schemeClr val="dk1"/>
              </a:buClr>
              <a:buSzPts val="1800"/>
              <a:buChar char="●"/>
            </a:pPr>
            <a:r>
              <a:rPr lang="en" sz="1800">
                <a:solidFill>
                  <a:srgbClr val="24292E"/>
                </a:solidFill>
              </a:rPr>
              <a:t>Who you are and what you do </a:t>
            </a:r>
            <a:endParaRPr sz="1800">
              <a:solidFill>
                <a:srgbClr val="24292E"/>
              </a:solidFill>
            </a:endParaRPr>
          </a:p>
          <a:p>
            <a:pPr indent="-342900" lvl="0" marL="457200" rtl="0">
              <a:lnSpc>
                <a:spcPct val="115000"/>
              </a:lnSpc>
              <a:spcBef>
                <a:spcPts val="0"/>
              </a:spcBef>
              <a:spcAft>
                <a:spcPts val="0"/>
              </a:spcAft>
              <a:buClr>
                <a:srgbClr val="24292E"/>
              </a:buClr>
              <a:buSzPts val="1800"/>
              <a:buChar char="●"/>
            </a:pPr>
            <a:r>
              <a:rPr lang="en" sz="1800">
                <a:solidFill>
                  <a:srgbClr val="24292E"/>
                </a:solidFill>
              </a:rPr>
              <a:t>What you have worked on</a:t>
            </a:r>
            <a:endParaRPr sz="1800">
              <a:solidFill>
                <a:srgbClr val="24292E"/>
              </a:solidFill>
            </a:endParaRPr>
          </a:p>
          <a:p>
            <a:pPr indent="-342900" lvl="0" marL="457200" rtl="0">
              <a:lnSpc>
                <a:spcPct val="115000"/>
              </a:lnSpc>
              <a:spcBef>
                <a:spcPts val="0"/>
              </a:spcBef>
              <a:spcAft>
                <a:spcPts val="0"/>
              </a:spcAft>
              <a:buClr>
                <a:srgbClr val="24292E"/>
              </a:buClr>
              <a:buSzPts val="1800"/>
              <a:buChar char="●"/>
            </a:pPr>
            <a:r>
              <a:rPr lang="en" sz="1800">
                <a:solidFill>
                  <a:srgbClr val="24292E"/>
                </a:solidFill>
              </a:rPr>
              <a:t>How to contact you </a:t>
            </a:r>
            <a:endParaRPr sz="1800">
              <a:solidFill>
                <a:srgbClr val="24292E"/>
              </a:solidFill>
            </a:endParaRPr>
          </a:p>
          <a:p>
            <a:pPr indent="0" lvl="0" marL="0" rtl="0">
              <a:lnSpc>
                <a:spcPct val="115000"/>
              </a:lnSpc>
              <a:spcBef>
                <a:spcPts val="2400"/>
              </a:spcBef>
              <a:spcAft>
                <a:spcPts val="0"/>
              </a:spcAft>
              <a:buClr>
                <a:schemeClr val="dk1"/>
              </a:buClr>
              <a:buSzPts val="1100"/>
              <a:buFont typeface="Arial"/>
              <a:buNone/>
            </a:pPr>
            <a:r>
              <a:rPr b="1" lang="en" sz="1800">
                <a:solidFill>
                  <a:schemeClr val="dk1"/>
                </a:solidFill>
              </a:rPr>
              <a:t>Target your audience: </a:t>
            </a:r>
            <a:endParaRPr b="1" sz="1800">
              <a:solidFill>
                <a:schemeClr val="dk1"/>
              </a:solidFill>
            </a:endParaRPr>
          </a:p>
          <a:p>
            <a:pPr indent="-342900" lvl="0" marL="457200" rtl="0">
              <a:lnSpc>
                <a:spcPct val="115000"/>
              </a:lnSpc>
              <a:spcBef>
                <a:spcPts val="1500"/>
              </a:spcBef>
              <a:spcAft>
                <a:spcPts val="0"/>
              </a:spcAft>
              <a:buClr>
                <a:schemeClr val="dk1"/>
              </a:buClr>
              <a:buSzPts val="1800"/>
              <a:buChar char="●"/>
            </a:pPr>
            <a:r>
              <a:rPr lang="en" sz="1800">
                <a:solidFill>
                  <a:srgbClr val="24292E"/>
                </a:solidFill>
              </a:rPr>
              <a:t>Future Employers (Hiring Managers/Recruiters/Data Scientists)</a:t>
            </a:r>
            <a:endParaRPr sz="1800">
              <a:solidFill>
                <a:srgbClr val="24292E"/>
              </a:solidFill>
            </a:endParaRPr>
          </a:p>
          <a:p>
            <a:pPr indent="-342900" lvl="0" marL="457200" rtl="0">
              <a:lnSpc>
                <a:spcPct val="115000"/>
              </a:lnSpc>
              <a:spcBef>
                <a:spcPts val="0"/>
              </a:spcBef>
              <a:spcAft>
                <a:spcPts val="0"/>
              </a:spcAft>
              <a:buClr>
                <a:srgbClr val="24292E"/>
              </a:buClr>
              <a:buSzPts val="1800"/>
              <a:buChar char="●"/>
            </a:pPr>
            <a:r>
              <a:rPr lang="en" sz="1800">
                <a:solidFill>
                  <a:srgbClr val="24292E"/>
                </a:solidFill>
              </a:rPr>
              <a:t>Potential new contacts/peers/mentors </a:t>
            </a:r>
            <a:endParaRPr sz="1800">
              <a:solidFill>
                <a:srgbClr val="24292E"/>
              </a:solidFill>
            </a:endParaRPr>
          </a:p>
          <a:p>
            <a:pPr indent="0" lvl="0" marL="0" rtl="0">
              <a:spcBef>
                <a:spcPts val="2400"/>
              </a:spcBef>
              <a:spcAft>
                <a:spcPts val="0"/>
              </a:spcAft>
              <a:buNone/>
            </a:pPr>
            <a:r>
              <a:t/>
            </a:r>
            <a:endParaRPr sz="1800">
              <a:solidFill>
                <a:srgbClr val="24292E"/>
              </a:solidFill>
            </a:endParaRPr>
          </a:p>
        </p:txBody>
      </p:sp>
      <p:pic>
        <p:nvPicPr>
          <p:cNvPr id="1319" name="Shape 1319"/>
          <p:cNvPicPr preferRelativeResize="0"/>
          <p:nvPr/>
        </p:nvPicPr>
        <p:blipFill>
          <a:blip r:embed="rId4">
            <a:alphaModFix/>
          </a:blip>
          <a:stretch>
            <a:fillRect/>
          </a:stretch>
        </p:blipFill>
        <p:spPr>
          <a:xfrm>
            <a:off x="5951000" y="1201902"/>
            <a:ext cx="2408700" cy="2739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Shape 1125"/>
          <p:cNvSpPr/>
          <p:nvPr/>
        </p:nvSpPr>
        <p:spPr>
          <a:xfrm>
            <a:off x="446475" y="518825"/>
            <a:ext cx="8349300" cy="303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400">
                <a:solidFill>
                  <a:schemeClr val="dk1"/>
                </a:solidFill>
                <a:latin typeface="Oswald"/>
                <a:ea typeface="Oswald"/>
                <a:cs typeface="Oswald"/>
                <a:sym typeface="Oswald"/>
              </a:rPr>
              <a:t>YOUR ENTIRE PACKAGE</a:t>
            </a:r>
            <a:endParaRPr sz="24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pic>
        <p:nvPicPr>
          <p:cNvPr descr="GA_Stack_Small_RedBlack_RGB.png" id="1126" name="Shape 1126"/>
          <p:cNvPicPr preferRelativeResize="0"/>
          <p:nvPr/>
        </p:nvPicPr>
        <p:blipFill>
          <a:blip r:embed="rId3">
            <a:alphaModFix/>
          </a:blip>
          <a:stretch>
            <a:fillRect/>
          </a:stretch>
        </p:blipFill>
        <p:spPr>
          <a:xfrm>
            <a:off x="61868" y="4692370"/>
            <a:ext cx="913770" cy="303528"/>
          </a:xfrm>
          <a:prstGeom prst="rect">
            <a:avLst/>
          </a:prstGeom>
          <a:noFill/>
          <a:ln>
            <a:noFill/>
          </a:ln>
        </p:spPr>
      </p:pic>
      <p:sp>
        <p:nvSpPr>
          <p:cNvPr id="1127" name="Shape 1127"/>
          <p:cNvSpPr txBox="1"/>
          <p:nvPr/>
        </p:nvSpPr>
        <p:spPr>
          <a:xfrm>
            <a:off x="446475" y="976550"/>
            <a:ext cx="5747100" cy="78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Think of how employers will find you:</a:t>
            </a:r>
            <a:endParaRPr sz="1800"/>
          </a:p>
          <a:p>
            <a:pPr indent="-342900" lvl="0" marL="457200" rtl="0">
              <a:spcBef>
                <a:spcPts val="0"/>
              </a:spcBef>
              <a:spcAft>
                <a:spcPts val="0"/>
              </a:spcAft>
              <a:buClr>
                <a:schemeClr val="dk1"/>
              </a:buClr>
              <a:buSzPts val="1800"/>
              <a:buChar char="●"/>
            </a:pPr>
            <a:r>
              <a:rPr b="1" lang="en" sz="1800">
                <a:solidFill>
                  <a:schemeClr val="dk1"/>
                </a:solidFill>
              </a:rPr>
              <a:t>GA Profile</a:t>
            </a:r>
            <a:endParaRPr b="1" sz="1800"/>
          </a:p>
          <a:p>
            <a:pPr indent="-342900" lvl="0" marL="457200" rtl="0">
              <a:spcBef>
                <a:spcPts val="0"/>
              </a:spcBef>
              <a:spcAft>
                <a:spcPts val="0"/>
              </a:spcAft>
              <a:buSzPts val="1800"/>
              <a:buChar char="●"/>
            </a:pPr>
            <a:r>
              <a:rPr b="1" lang="en" sz="1800"/>
              <a:t>Portfolio</a:t>
            </a:r>
            <a:endParaRPr b="1" sz="1800"/>
          </a:p>
          <a:p>
            <a:pPr indent="-342900" lvl="0" marL="457200" rtl="0">
              <a:spcBef>
                <a:spcPts val="0"/>
              </a:spcBef>
              <a:spcAft>
                <a:spcPts val="0"/>
              </a:spcAft>
              <a:buSzPts val="1800"/>
              <a:buChar char="●"/>
            </a:pPr>
            <a:r>
              <a:rPr b="1" lang="en" sz="1800"/>
              <a:t>Blog</a:t>
            </a:r>
            <a:endParaRPr b="1" sz="1800"/>
          </a:p>
          <a:p>
            <a:pPr indent="-342900" lvl="0" marL="457200" rtl="0">
              <a:spcBef>
                <a:spcPts val="0"/>
              </a:spcBef>
              <a:spcAft>
                <a:spcPts val="0"/>
              </a:spcAft>
              <a:buSzPts val="1800"/>
              <a:buChar char="●"/>
            </a:pPr>
            <a:r>
              <a:rPr lang="en" sz="1800"/>
              <a:t>Linkedin profile</a:t>
            </a:r>
            <a:endParaRPr sz="1800"/>
          </a:p>
          <a:p>
            <a:pPr indent="-342900" lvl="0" marL="457200" rtl="0">
              <a:spcBef>
                <a:spcPts val="0"/>
              </a:spcBef>
              <a:spcAft>
                <a:spcPts val="0"/>
              </a:spcAft>
              <a:buSzPts val="1800"/>
              <a:buChar char="●"/>
            </a:pPr>
            <a:r>
              <a:rPr lang="en" sz="1800"/>
              <a:t>Online engagement</a:t>
            </a:r>
            <a:endParaRPr sz="1800"/>
          </a:p>
          <a:p>
            <a:pPr indent="-342900" lvl="0" marL="457200" rtl="0">
              <a:spcBef>
                <a:spcPts val="0"/>
              </a:spcBef>
              <a:spcAft>
                <a:spcPts val="0"/>
              </a:spcAft>
              <a:buSzPts val="1800"/>
              <a:buChar char="●"/>
            </a:pPr>
            <a:r>
              <a:rPr lang="en" sz="1800"/>
              <a:t>Meetups and in-person networking</a:t>
            </a:r>
            <a:endParaRPr sz="1800"/>
          </a:p>
          <a:p>
            <a:pPr indent="0" lvl="0" marL="0" rtl="0">
              <a:spcBef>
                <a:spcPts val="0"/>
              </a:spcBef>
              <a:spcAft>
                <a:spcPts val="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Shape 1324"/>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ONLINE PORTFOLIOS</a:t>
            </a:r>
            <a:endParaRPr sz="1000">
              <a:latin typeface="Oswald"/>
              <a:ea typeface="Oswald"/>
              <a:cs typeface="Oswald"/>
              <a:sym typeface="Oswald"/>
            </a:endParaRPr>
          </a:p>
        </p:txBody>
      </p:sp>
      <p:sp>
        <p:nvSpPr>
          <p:cNvPr id="1325" name="Shape 1325"/>
          <p:cNvSpPr txBox="1"/>
          <p:nvPr>
            <p:ph idx="1" type="body"/>
          </p:nvPr>
        </p:nvSpPr>
        <p:spPr>
          <a:xfrm>
            <a:off x="446489" y="1433086"/>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177800" lvl="0" marL="152400" rtl="0">
              <a:spcBef>
                <a:spcPts val="700"/>
              </a:spcBef>
              <a:spcAft>
                <a:spcPts val="0"/>
              </a:spcAft>
              <a:buSzPts val="1800"/>
              <a:buFont typeface="Georgia"/>
              <a:buChar char="‣"/>
            </a:pPr>
            <a:r>
              <a:rPr lang="en" sz="1800">
                <a:solidFill>
                  <a:schemeClr val="dk1"/>
                </a:solidFill>
                <a:latin typeface="Georgia"/>
                <a:ea typeface="Georgia"/>
                <a:cs typeface="Georgia"/>
                <a:sym typeface="Georgia"/>
              </a:rPr>
              <a:t>Use industry portfolio trends and examples to inform their own portfolio design</a:t>
            </a:r>
            <a:endParaRPr sz="1800">
              <a:latin typeface="Georgia"/>
              <a:ea typeface="Georgia"/>
              <a:cs typeface="Georgia"/>
              <a:sym typeface="Georgia"/>
            </a:endParaRPr>
          </a:p>
          <a:p>
            <a:pPr indent="-177800" lvl="0" marL="152400" rtl="0">
              <a:spcBef>
                <a:spcPts val="700"/>
              </a:spcBef>
              <a:spcAft>
                <a:spcPts val="0"/>
              </a:spcAft>
              <a:buSzPts val="1800"/>
              <a:buFont typeface="Georgia"/>
              <a:buChar char="‣"/>
            </a:pPr>
            <a:r>
              <a:rPr lang="en" sz="1800">
                <a:latin typeface="Georgia"/>
                <a:ea typeface="Georgia"/>
                <a:cs typeface="Georgia"/>
                <a:sym typeface="Georgia"/>
              </a:rPr>
              <a:t>Align their portfolio/project with their professional goals</a:t>
            </a:r>
            <a:endParaRPr sz="1800">
              <a:latin typeface="Georgia"/>
              <a:ea typeface="Georgia"/>
              <a:cs typeface="Georgia"/>
              <a:sym typeface="Georgia"/>
            </a:endParaRPr>
          </a:p>
          <a:p>
            <a:pPr indent="-177800" lvl="0" marL="152400" rtl="0">
              <a:spcBef>
                <a:spcPts val="700"/>
              </a:spcBef>
              <a:spcAft>
                <a:spcPts val="0"/>
              </a:spcAft>
              <a:buSzPts val="1800"/>
              <a:buFont typeface="Georgia"/>
              <a:buChar char="‣"/>
            </a:pPr>
            <a:r>
              <a:rPr lang="en" sz="1800">
                <a:latin typeface="Georgia"/>
                <a:ea typeface="Georgia"/>
                <a:cs typeface="Georgia"/>
                <a:sym typeface="Georgia"/>
              </a:rPr>
              <a:t>Understand the heightened role that portfolio/projects play in the job search process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
        <p:nvSpPr>
          <p:cNvPr id="1326" name="Shape 1326"/>
          <p:cNvSpPr txBox="1"/>
          <p:nvPr>
            <p:ph type="title"/>
          </p:nvPr>
        </p:nvSpPr>
        <p:spPr>
          <a:xfrm>
            <a:off x="446484" y="1037645"/>
            <a:ext cx="8250900" cy="5010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 sz="3800">
                <a:latin typeface="Oswald"/>
                <a:ea typeface="Oswald"/>
                <a:cs typeface="Oswald"/>
                <a:sym typeface="Oswald"/>
              </a:rPr>
              <a:t>LEARNING OBJECTIVES</a:t>
            </a:r>
            <a:endParaRPr>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Shape 1331"/>
          <p:cNvSpPr/>
          <p:nvPr/>
        </p:nvSpPr>
        <p:spPr>
          <a:xfrm>
            <a:off x="446484" y="518823"/>
            <a:ext cx="71439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solidFill>
                  <a:srgbClr val="FFFFFF"/>
                </a:solidFill>
                <a:latin typeface="Oswald"/>
                <a:ea typeface="Oswald"/>
                <a:cs typeface="Oswald"/>
                <a:sym typeface="Oswald"/>
              </a:rPr>
              <a:t>ONLINE PORTFOLIOS</a:t>
            </a:r>
            <a:endParaRPr sz="2200">
              <a:solidFill>
                <a:srgbClr val="FFFFFF"/>
              </a:solidFill>
              <a:latin typeface="Oswald"/>
              <a:ea typeface="Oswald"/>
              <a:cs typeface="Oswald"/>
              <a:sym typeface="Oswald"/>
            </a:endParaRPr>
          </a:p>
        </p:txBody>
      </p:sp>
      <p:sp>
        <p:nvSpPr>
          <p:cNvPr id="1332" name="Shape 1332"/>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WHY DO I NEED A PORTFOLIO?!</a:t>
            </a:r>
            <a:endParaRPr sz="6700">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Shape 1337"/>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ONLINE PORTFOLIOS</a:t>
            </a:r>
            <a:endParaRPr sz="1000">
              <a:latin typeface="Oswald"/>
              <a:ea typeface="Oswald"/>
              <a:cs typeface="Oswald"/>
              <a:sym typeface="Oswald"/>
            </a:endParaRPr>
          </a:p>
        </p:txBody>
      </p:sp>
      <p:sp>
        <p:nvSpPr>
          <p:cNvPr id="1338" name="Shape 1338"/>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0" marR="0" rtl="0" algn="l">
              <a:spcBef>
                <a:spcPts val="0"/>
              </a:spcBef>
              <a:spcAft>
                <a:spcPts val="0"/>
              </a:spcAft>
              <a:buNone/>
            </a:pPr>
            <a:r>
              <a:t/>
            </a:r>
            <a:endParaRPr sz="2000">
              <a:latin typeface="Georgia"/>
              <a:ea typeface="Georgia"/>
              <a:cs typeface="Georgia"/>
              <a:sym typeface="Georgia"/>
            </a:endParaRPr>
          </a:p>
          <a:p>
            <a:pPr indent="-190500" lvl="0" marL="152400" marR="0" rtl="0" algn="l">
              <a:spcBef>
                <a:spcPts val="0"/>
              </a:spcBef>
              <a:spcAft>
                <a:spcPts val="0"/>
              </a:spcAft>
              <a:buSzPts val="2000"/>
              <a:buFont typeface="Georgia"/>
              <a:buChar char="‣"/>
            </a:pPr>
            <a:r>
              <a:rPr lang="en" sz="2000">
                <a:latin typeface="Georgia"/>
                <a:ea typeface="Georgia"/>
                <a:cs typeface="Georgia"/>
                <a:sym typeface="Georgia"/>
              </a:rPr>
              <a:t>Why:</a:t>
            </a:r>
            <a:endParaRPr sz="2000">
              <a:latin typeface="Georgia"/>
              <a:ea typeface="Georgia"/>
              <a:cs typeface="Georgia"/>
              <a:sym typeface="Georgia"/>
            </a:endParaRPr>
          </a:p>
          <a:p>
            <a:pPr indent="-177800" lvl="1" marL="457200" marR="0" rtl="0" algn="l">
              <a:spcBef>
                <a:spcPts val="0"/>
              </a:spcBef>
              <a:spcAft>
                <a:spcPts val="0"/>
              </a:spcAft>
              <a:buSzPts val="2000"/>
              <a:buFont typeface="Georgia"/>
              <a:buChar char="‣"/>
            </a:pPr>
            <a:r>
              <a:rPr lang="en" sz="2000">
                <a:latin typeface="Georgia"/>
                <a:ea typeface="Georgia"/>
                <a:cs typeface="Georgia"/>
                <a:sym typeface="Georgia"/>
              </a:rPr>
              <a:t>So your personality &amp; brand can shine through.</a:t>
            </a:r>
            <a:endParaRPr sz="2000">
              <a:latin typeface="Georgia"/>
              <a:ea typeface="Georgia"/>
              <a:cs typeface="Georgia"/>
              <a:sym typeface="Georgia"/>
            </a:endParaRPr>
          </a:p>
          <a:p>
            <a:pPr indent="-177800" lvl="1" marL="457200" marR="0" rtl="0" algn="l">
              <a:spcBef>
                <a:spcPts val="0"/>
              </a:spcBef>
              <a:spcAft>
                <a:spcPts val="0"/>
              </a:spcAft>
              <a:buSzPts val="2000"/>
              <a:buFont typeface="Georgia"/>
              <a:buChar char="‣"/>
            </a:pPr>
            <a:r>
              <a:rPr lang="en" sz="2000">
                <a:latin typeface="Georgia"/>
                <a:ea typeface="Georgia"/>
                <a:cs typeface="Georgia"/>
                <a:sym typeface="Georgia"/>
              </a:rPr>
              <a:t>So you can establish your credibility.</a:t>
            </a:r>
            <a:endParaRPr sz="2000">
              <a:latin typeface="Georgia"/>
              <a:ea typeface="Georgia"/>
              <a:cs typeface="Georgia"/>
              <a:sym typeface="Georgia"/>
            </a:endParaRPr>
          </a:p>
          <a:p>
            <a:pPr indent="-177800" lvl="1" marL="457200" marR="0" rtl="0" algn="l">
              <a:spcBef>
                <a:spcPts val="0"/>
              </a:spcBef>
              <a:spcAft>
                <a:spcPts val="0"/>
              </a:spcAft>
              <a:buSzPts val="2000"/>
              <a:buFont typeface="Georgia"/>
              <a:buChar char="‣"/>
            </a:pPr>
            <a:r>
              <a:rPr lang="en" sz="2000">
                <a:latin typeface="Georgia"/>
                <a:ea typeface="Georgia"/>
                <a:cs typeface="Georgia"/>
                <a:sym typeface="Georgia"/>
              </a:rPr>
              <a:t>So people (hiring managers) to easily find you online.</a:t>
            </a:r>
            <a:endParaRPr sz="2000">
              <a:latin typeface="Georgia"/>
              <a:ea typeface="Georgia"/>
              <a:cs typeface="Georgia"/>
              <a:sym typeface="Georgia"/>
            </a:endParaRPr>
          </a:p>
          <a:p>
            <a:pPr indent="-177800" lvl="1" marL="457200" marR="0" rtl="0" algn="l">
              <a:spcBef>
                <a:spcPts val="0"/>
              </a:spcBef>
              <a:spcAft>
                <a:spcPts val="0"/>
              </a:spcAft>
              <a:buSzPts val="2000"/>
              <a:buFont typeface="Georgia"/>
              <a:buChar char="‣"/>
            </a:pPr>
            <a:r>
              <a:rPr b="1" lang="en" sz="2000">
                <a:latin typeface="Georgia"/>
                <a:ea typeface="Georgia"/>
                <a:cs typeface="Georgia"/>
                <a:sym typeface="Georgia"/>
              </a:rPr>
              <a:t>People literally won’t hire you without one</a:t>
            </a:r>
            <a:br>
              <a:rPr lang="en" sz="2000">
                <a:latin typeface="Georgia"/>
                <a:ea typeface="Georgia"/>
                <a:cs typeface="Georgia"/>
                <a:sym typeface="Georgia"/>
              </a:rPr>
            </a:br>
            <a:endParaRPr sz="2000">
              <a:latin typeface="Georgia"/>
              <a:ea typeface="Georgia"/>
              <a:cs typeface="Georgia"/>
              <a:sym typeface="Georgia"/>
            </a:endParaRPr>
          </a:p>
          <a:p>
            <a:pPr indent="-190500" lvl="0" marL="152400" marR="0" rtl="0" algn="l">
              <a:spcBef>
                <a:spcPts val="0"/>
              </a:spcBef>
              <a:spcAft>
                <a:spcPts val="0"/>
              </a:spcAft>
              <a:buSzPts val="2000"/>
              <a:buFont typeface="Georgia"/>
              <a:buChar char="‣"/>
            </a:pPr>
            <a:r>
              <a:rPr lang="en" sz="2000">
                <a:latin typeface="Georgia"/>
                <a:ea typeface="Georgia"/>
                <a:cs typeface="Georgia"/>
                <a:sym typeface="Georgia"/>
              </a:rPr>
              <a:t>Creating your portfolio is a project in itself! </a:t>
            </a:r>
            <a:endParaRPr sz="2000">
              <a:latin typeface="Georgia"/>
              <a:ea typeface="Georgia"/>
              <a:cs typeface="Georgia"/>
              <a:sym typeface="Georgia"/>
            </a:endParaRPr>
          </a:p>
          <a:p>
            <a:pPr indent="-177800" lvl="1" marL="457200" marR="0" rtl="0" algn="l">
              <a:spcBef>
                <a:spcPts val="0"/>
              </a:spcBef>
              <a:spcAft>
                <a:spcPts val="0"/>
              </a:spcAft>
              <a:buSzPts val="2000"/>
              <a:buFont typeface="Georgia"/>
              <a:buChar char="‣"/>
            </a:pPr>
            <a:r>
              <a:rPr lang="en" sz="2000">
                <a:latin typeface="Georgia"/>
                <a:ea typeface="Georgia"/>
                <a:cs typeface="Georgia"/>
                <a:sym typeface="Georgia"/>
              </a:rPr>
              <a:t>Set dedicated time aside to work and refine your portfolio!</a:t>
            </a:r>
            <a:br>
              <a:rPr lang="en" sz="2000">
                <a:latin typeface="Georgia"/>
                <a:ea typeface="Georgia"/>
                <a:cs typeface="Georgia"/>
                <a:sym typeface="Georgia"/>
              </a:rPr>
            </a:br>
            <a:endParaRPr sz="2000">
              <a:latin typeface="Georgia"/>
              <a:ea typeface="Georgia"/>
              <a:cs typeface="Georgia"/>
              <a:sym typeface="Georgia"/>
            </a:endParaRPr>
          </a:p>
          <a:p>
            <a:pPr indent="-190500" lvl="0" marL="152400" marR="0" rtl="0" algn="l">
              <a:spcBef>
                <a:spcPts val="0"/>
              </a:spcBef>
              <a:spcAft>
                <a:spcPts val="0"/>
              </a:spcAft>
              <a:buSzPts val="2000"/>
              <a:buFont typeface="Georgia"/>
              <a:buChar char="‣"/>
            </a:pPr>
            <a:r>
              <a:rPr lang="en" sz="2000">
                <a:latin typeface="Georgia"/>
                <a:ea typeface="Georgia"/>
                <a:cs typeface="Georgia"/>
                <a:sym typeface="Georgia"/>
              </a:rPr>
              <a:t>Ask for feedback from multiple people! </a:t>
            </a:r>
            <a:endParaRPr sz="20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Shape 1343"/>
          <p:cNvSpPr/>
          <p:nvPr/>
        </p:nvSpPr>
        <p:spPr>
          <a:xfrm>
            <a:off x="446484" y="518823"/>
            <a:ext cx="71439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solidFill>
                  <a:srgbClr val="FFFFFF"/>
                </a:solidFill>
                <a:latin typeface="Oswald"/>
                <a:ea typeface="Oswald"/>
                <a:cs typeface="Oswald"/>
                <a:sym typeface="Oswald"/>
              </a:rPr>
              <a:t>ONLINE PORTFOLIOS</a:t>
            </a:r>
            <a:endParaRPr sz="1000">
              <a:solidFill>
                <a:srgbClr val="FFFFFF"/>
              </a:solidFill>
              <a:latin typeface="Oswald"/>
              <a:ea typeface="Oswald"/>
              <a:cs typeface="Oswald"/>
              <a:sym typeface="Oswald"/>
            </a:endParaRPr>
          </a:p>
        </p:txBody>
      </p:sp>
      <p:sp>
        <p:nvSpPr>
          <p:cNvPr id="1344" name="Shape 1344"/>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PORTFOLIO ESSENTIALS</a:t>
            </a:r>
            <a:endParaRPr sz="6700">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Shape 1349"/>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PORTFOLIO ESSENTIALS</a:t>
            </a:r>
            <a:endParaRPr sz="1000">
              <a:latin typeface="Oswald"/>
              <a:ea typeface="Oswald"/>
              <a:cs typeface="Oswald"/>
              <a:sym typeface="Oswald"/>
            </a:endParaRPr>
          </a:p>
        </p:txBody>
      </p:sp>
      <p:sp>
        <p:nvSpPr>
          <p:cNvPr id="1350" name="Shape 1350"/>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sz="2000">
              <a:latin typeface="Georgia"/>
              <a:ea typeface="Georgia"/>
              <a:cs typeface="Georgia"/>
              <a:sym typeface="Georgia"/>
            </a:endParaRPr>
          </a:p>
          <a:p>
            <a:pPr indent="-190500" lvl="0" marL="152400" marR="0" rtl="0" algn="l">
              <a:lnSpc>
                <a:spcPct val="150000"/>
              </a:lnSpc>
              <a:spcBef>
                <a:spcPts val="0"/>
              </a:spcBef>
              <a:spcAft>
                <a:spcPts val="0"/>
              </a:spcAft>
              <a:buSzPts val="2000"/>
              <a:buFont typeface="Georgia"/>
              <a:buChar char="‣"/>
            </a:pPr>
            <a:r>
              <a:rPr lang="en" sz="2000">
                <a:latin typeface="Georgia"/>
                <a:ea typeface="Georgia"/>
                <a:cs typeface="Georgia"/>
                <a:sym typeface="Georgia"/>
              </a:rPr>
              <a:t>Who is your audience?</a:t>
            </a:r>
            <a:endParaRPr sz="2000">
              <a:latin typeface="Georgia"/>
              <a:ea typeface="Georgia"/>
              <a:cs typeface="Georgia"/>
              <a:sym typeface="Georgia"/>
            </a:endParaRPr>
          </a:p>
          <a:p>
            <a:pPr indent="-190500" lvl="0" marL="152400" marR="0" rtl="0" algn="l">
              <a:lnSpc>
                <a:spcPct val="150000"/>
              </a:lnSpc>
              <a:spcBef>
                <a:spcPts val="0"/>
              </a:spcBef>
              <a:spcAft>
                <a:spcPts val="0"/>
              </a:spcAft>
              <a:buSzPts val="2000"/>
              <a:buFont typeface="Georgia"/>
              <a:buChar char="‣"/>
            </a:pPr>
            <a:r>
              <a:rPr lang="en" sz="2000">
                <a:latin typeface="Georgia"/>
                <a:ea typeface="Georgia"/>
                <a:cs typeface="Georgia"/>
                <a:sym typeface="Georgia"/>
              </a:rPr>
              <a:t>What are you trying to communicate?</a:t>
            </a:r>
            <a:endParaRPr sz="2000">
              <a:latin typeface="Georgia"/>
              <a:ea typeface="Georgia"/>
              <a:cs typeface="Georgia"/>
              <a:sym typeface="Georgia"/>
            </a:endParaRPr>
          </a:p>
          <a:p>
            <a:pPr indent="-190500" lvl="0" marL="152400" marR="0" rtl="0" algn="l">
              <a:lnSpc>
                <a:spcPct val="150000"/>
              </a:lnSpc>
              <a:spcBef>
                <a:spcPts val="0"/>
              </a:spcBef>
              <a:spcAft>
                <a:spcPts val="0"/>
              </a:spcAft>
              <a:buSzPts val="2000"/>
              <a:buFont typeface="Georgia"/>
              <a:buChar char="‣"/>
            </a:pPr>
            <a:r>
              <a:rPr lang="en" sz="2000">
                <a:latin typeface="Georgia"/>
                <a:ea typeface="Georgia"/>
                <a:cs typeface="Georgia"/>
                <a:sym typeface="Georgia"/>
              </a:rPr>
              <a:t>Do you have all your content (pictures + text) together?</a:t>
            </a:r>
            <a:endParaRPr sz="2000">
              <a:latin typeface="Georgia"/>
              <a:ea typeface="Georgia"/>
              <a:cs typeface="Georgia"/>
              <a:sym typeface="Georgia"/>
            </a:endParaRPr>
          </a:p>
          <a:p>
            <a:pPr indent="-190500" lvl="0" marL="152400" marR="0" rtl="0" algn="l">
              <a:lnSpc>
                <a:spcPct val="150000"/>
              </a:lnSpc>
              <a:spcBef>
                <a:spcPts val="0"/>
              </a:spcBef>
              <a:spcAft>
                <a:spcPts val="0"/>
              </a:spcAft>
              <a:buSzPts val="2000"/>
              <a:buFont typeface="Georgia"/>
              <a:buChar char="‣"/>
            </a:pPr>
            <a:r>
              <a:rPr lang="en" sz="2000">
                <a:latin typeface="Georgia"/>
                <a:ea typeface="Georgia"/>
                <a:cs typeface="Georgia"/>
                <a:sym typeface="Georgia"/>
              </a:rPr>
              <a:t>What are your competitors doing? </a:t>
            </a:r>
            <a:endParaRPr sz="2000">
              <a:latin typeface="Georgia"/>
              <a:ea typeface="Georgia"/>
              <a:cs typeface="Georgia"/>
              <a:sym typeface="Georgia"/>
            </a:endParaRPr>
          </a:p>
          <a:p>
            <a:pPr indent="0" lvl="0" marL="0" marR="0" rtl="0" algn="l">
              <a:lnSpc>
                <a:spcPct val="150000"/>
              </a:lnSpc>
              <a:spcBef>
                <a:spcPts val="700"/>
              </a:spcBef>
              <a:spcAft>
                <a:spcPts val="0"/>
              </a:spcAft>
              <a:buNone/>
            </a:pPr>
            <a:r>
              <a:t/>
            </a:r>
            <a:endParaRPr>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Shape 1355"/>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PORTFOLIO ESSENTIALS</a:t>
            </a:r>
            <a:endParaRPr sz="1000">
              <a:latin typeface="Oswald"/>
              <a:ea typeface="Oswald"/>
              <a:cs typeface="Oswald"/>
              <a:sym typeface="Oswald"/>
            </a:endParaRPr>
          </a:p>
        </p:txBody>
      </p:sp>
      <p:sp>
        <p:nvSpPr>
          <p:cNvPr id="1356" name="Shape 1356"/>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190500" lvl="0" marL="152400" marR="0" rtl="0" algn="l">
              <a:lnSpc>
                <a:spcPct val="100000"/>
              </a:lnSpc>
              <a:spcBef>
                <a:spcPts val="7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Identify your audience:</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Recruiter</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Head of Engineering/Manager</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Startup</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Agency</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Enterprise/Consultancy</a:t>
            </a:r>
            <a:br>
              <a:rPr lang="en" sz="2000">
                <a:solidFill>
                  <a:schemeClr val="dk1"/>
                </a:solidFill>
                <a:latin typeface="Georgia"/>
                <a:ea typeface="Georgia"/>
                <a:cs typeface="Georgia"/>
                <a:sym typeface="Georgia"/>
              </a:rPr>
            </a:br>
            <a:endParaRPr sz="2000">
              <a:solidFill>
                <a:schemeClr val="dk1"/>
              </a:solidFill>
              <a:latin typeface="Georgia"/>
              <a:ea typeface="Georgia"/>
              <a:cs typeface="Georgia"/>
              <a:sym typeface="Georgia"/>
            </a:endParaRPr>
          </a:p>
          <a:p>
            <a:pPr indent="-190500" lvl="0" marL="1524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Identify your objective:</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Full time work</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Part time work</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Freelance</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Contract</a:t>
            </a:r>
            <a:endParaRPr sz="2000">
              <a:solidFill>
                <a:schemeClr val="dk1"/>
              </a:solidFill>
              <a:latin typeface="Georgia"/>
              <a:ea typeface="Georgia"/>
              <a:cs typeface="Georgia"/>
              <a:sym typeface="Georgia"/>
            </a:endParaRPr>
          </a:p>
          <a:p>
            <a:pPr indent="-177800" lvl="1" marL="457200" marR="0" rtl="0" algn="l">
              <a:lnSpc>
                <a:spcPct val="100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Begin your own startup</a:t>
            </a:r>
            <a:endParaRPr sz="20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Shape 1361"/>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PORTFOLIO ESSENTIALS</a:t>
            </a:r>
            <a:endParaRPr sz="1000">
              <a:latin typeface="Oswald"/>
              <a:ea typeface="Oswald"/>
              <a:cs typeface="Oswald"/>
              <a:sym typeface="Oswald"/>
            </a:endParaRPr>
          </a:p>
        </p:txBody>
      </p:sp>
      <p:sp>
        <p:nvSpPr>
          <p:cNvPr id="1362" name="Shape 1362"/>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200">
              <a:latin typeface="Georgia"/>
              <a:ea typeface="Georgia"/>
              <a:cs typeface="Georgia"/>
              <a:sym typeface="Georgia"/>
            </a:endParaRPr>
          </a:p>
          <a:p>
            <a:pPr indent="-203200" lvl="0" marL="152400" marR="0" rtl="0" algn="l">
              <a:lnSpc>
                <a:spcPct val="100000"/>
              </a:lnSpc>
              <a:spcBef>
                <a:spcPts val="70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Purpose:</a:t>
            </a:r>
            <a:endParaRPr sz="2200">
              <a:solidFill>
                <a:schemeClr val="dk1"/>
              </a:solidFill>
              <a:latin typeface="Georgia"/>
              <a:ea typeface="Georgia"/>
              <a:cs typeface="Georgia"/>
              <a:sym typeface="Georgia"/>
            </a:endParaRPr>
          </a:p>
          <a:p>
            <a:pPr indent="-190500" lvl="1" marL="457200" marR="0" rtl="0" algn="l">
              <a:lnSpc>
                <a:spcPct val="100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Who are you?</a:t>
            </a:r>
            <a:endParaRPr sz="2200">
              <a:solidFill>
                <a:schemeClr val="dk1"/>
              </a:solidFill>
              <a:latin typeface="Georgia"/>
              <a:ea typeface="Georgia"/>
              <a:cs typeface="Georgia"/>
              <a:sym typeface="Georgia"/>
            </a:endParaRPr>
          </a:p>
          <a:p>
            <a:pPr indent="-190500" lvl="1" marL="457200" marR="0" rtl="0" algn="l">
              <a:lnSpc>
                <a:spcPct val="100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What do you do?</a:t>
            </a:r>
            <a:endParaRPr sz="2200">
              <a:solidFill>
                <a:schemeClr val="dk1"/>
              </a:solidFill>
              <a:latin typeface="Georgia"/>
              <a:ea typeface="Georgia"/>
              <a:cs typeface="Georgia"/>
              <a:sym typeface="Georgia"/>
            </a:endParaRPr>
          </a:p>
          <a:p>
            <a:pPr indent="-190500" lvl="1" marL="457200" marR="0" rtl="0" algn="l">
              <a:lnSpc>
                <a:spcPct val="100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What have you done?</a:t>
            </a:r>
            <a:endParaRPr sz="2200">
              <a:solidFill>
                <a:schemeClr val="dk1"/>
              </a:solidFill>
              <a:latin typeface="Georgia"/>
              <a:ea typeface="Georgia"/>
              <a:cs typeface="Georgia"/>
              <a:sym typeface="Georgia"/>
            </a:endParaRPr>
          </a:p>
          <a:p>
            <a:pPr indent="-190500" lvl="1" marL="457200" marR="0" rtl="0" algn="l">
              <a:lnSpc>
                <a:spcPct val="100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What can you do?</a:t>
            </a:r>
            <a:endParaRPr sz="2200">
              <a:solidFill>
                <a:schemeClr val="dk1"/>
              </a:solidFill>
              <a:latin typeface="Georgia"/>
              <a:ea typeface="Georgia"/>
              <a:cs typeface="Georgia"/>
              <a:sym typeface="Georgia"/>
            </a:endParaRPr>
          </a:p>
          <a:p>
            <a:pPr indent="-190500" lvl="1" marL="457200" marR="0" rtl="0" algn="l">
              <a:lnSpc>
                <a:spcPct val="100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What are you capable of?</a:t>
            </a:r>
            <a:endParaRPr sz="2200">
              <a:solidFill>
                <a:schemeClr val="dk1"/>
              </a:solidFill>
              <a:latin typeface="Georgia"/>
              <a:ea typeface="Georgia"/>
              <a:cs typeface="Georgia"/>
              <a:sym typeface="Georgia"/>
            </a:endParaRPr>
          </a:p>
          <a:p>
            <a:pPr indent="0" lvl="0" marL="0" marR="0" rtl="0" algn="l">
              <a:lnSpc>
                <a:spcPct val="100000"/>
              </a:lnSpc>
              <a:spcBef>
                <a:spcPts val="700"/>
              </a:spcBef>
              <a:spcAft>
                <a:spcPts val="0"/>
              </a:spcAft>
              <a:buNone/>
            </a:pPr>
            <a:r>
              <a:t/>
            </a:r>
            <a:endParaRPr sz="2200">
              <a:solidFill>
                <a:schemeClr val="dk1"/>
              </a:solidFill>
              <a:latin typeface="Georgia"/>
              <a:ea typeface="Georgia"/>
              <a:cs typeface="Georgia"/>
              <a:sym typeface="Georgia"/>
            </a:endParaRPr>
          </a:p>
          <a:p>
            <a:pPr indent="0" lvl="0" marL="0" marR="0" rtl="0" algn="l">
              <a:lnSpc>
                <a:spcPct val="100000"/>
              </a:lnSpc>
              <a:spcBef>
                <a:spcPts val="700"/>
              </a:spcBef>
              <a:spcAft>
                <a:spcPts val="0"/>
              </a:spcAft>
              <a:buNone/>
            </a:pPr>
            <a:r>
              <a:t/>
            </a:r>
            <a:endParaRPr sz="2200">
              <a:latin typeface="Georgia"/>
              <a:ea typeface="Georgia"/>
              <a:cs typeface="Georgia"/>
              <a:sym typeface="Georgia"/>
            </a:endParaRPr>
          </a:p>
        </p:txBody>
      </p:sp>
      <p:pic>
        <p:nvPicPr>
          <p:cNvPr id="1363" name="Shape 1363"/>
          <p:cNvPicPr preferRelativeResize="0"/>
          <p:nvPr/>
        </p:nvPicPr>
        <p:blipFill>
          <a:blip r:embed="rId3">
            <a:alphaModFix/>
          </a:blip>
          <a:stretch>
            <a:fillRect/>
          </a:stretch>
        </p:blipFill>
        <p:spPr>
          <a:xfrm>
            <a:off x="4181515" y="1116098"/>
            <a:ext cx="4514538" cy="3753203"/>
          </a:xfrm>
          <a:prstGeom prst="rect">
            <a:avLst/>
          </a:prstGeom>
          <a:noFill/>
          <a:ln>
            <a:noFill/>
          </a:ln>
        </p:spPr>
      </p:pic>
      <p:pic>
        <p:nvPicPr>
          <p:cNvPr id="1364" name="Shape 1364"/>
          <p:cNvPicPr preferRelativeResize="0"/>
          <p:nvPr/>
        </p:nvPicPr>
        <p:blipFill>
          <a:blip r:embed="rId4">
            <a:alphaModFix/>
          </a:blip>
          <a:stretch>
            <a:fillRect/>
          </a:stretch>
        </p:blipFill>
        <p:spPr>
          <a:xfrm>
            <a:off x="5077738" y="2527700"/>
            <a:ext cx="2722100" cy="368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Shape 1369"/>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PORTFOLIO ESSENTIALS</a:t>
            </a:r>
            <a:endParaRPr sz="1000">
              <a:latin typeface="Oswald"/>
              <a:ea typeface="Oswald"/>
              <a:cs typeface="Oswald"/>
              <a:sym typeface="Oswald"/>
            </a:endParaRPr>
          </a:p>
        </p:txBody>
      </p:sp>
      <p:sp>
        <p:nvSpPr>
          <p:cNvPr id="1370" name="Shape 1370"/>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152400" lvl="0" marL="152400" rtl="0">
              <a:spcBef>
                <a:spcPts val="700"/>
              </a:spcBef>
              <a:spcAft>
                <a:spcPts val="0"/>
              </a:spcAft>
              <a:buClr>
                <a:schemeClr val="dk1"/>
              </a:buClr>
              <a:buSzPts val="1400"/>
              <a:buFont typeface="Georgia"/>
              <a:buChar char="‣"/>
            </a:pPr>
            <a:r>
              <a:rPr lang="en" sz="2000">
                <a:solidFill>
                  <a:schemeClr val="dk1"/>
                </a:solidFill>
                <a:latin typeface="Georgia"/>
                <a:ea typeface="Georgia"/>
                <a:cs typeface="Georgia"/>
                <a:sym typeface="Georgia"/>
              </a:rPr>
              <a:t>A portfolio website is an extension of your resume and LinkedIn.</a:t>
            </a:r>
            <a:endParaRPr sz="2000">
              <a:solidFill>
                <a:schemeClr val="dk1"/>
              </a:solidFill>
              <a:latin typeface="Georgia"/>
              <a:ea typeface="Georgia"/>
              <a:cs typeface="Georgia"/>
              <a:sym typeface="Georgia"/>
            </a:endParaRPr>
          </a:p>
          <a:p>
            <a:pPr indent="-152400" lvl="0" marL="152400" rtl="0">
              <a:spcBef>
                <a:spcPts val="0"/>
              </a:spcBef>
              <a:spcAft>
                <a:spcPts val="0"/>
              </a:spcAft>
              <a:buClr>
                <a:schemeClr val="dk1"/>
              </a:buClr>
              <a:buSzPts val="1400"/>
              <a:buFont typeface="Georgia"/>
              <a:buChar char="‣"/>
            </a:pPr>
            <a:r>
              <a:rPr lang="en" sz="2000">
                <a:solidFill>
                  <a:schemeClr val="dk1"/>
                </a:solidFill>
                <a:latin typeface="Georgia"/>
                <a:ea typeface="Georgia"/>
                <a:cs typeface="Georgia"/>
                <a:sym typeface="Georgia"/>
              </a:rPr>
              <a:t>They should all reinforce each other. </a:t>
            </a:r>
            <a:endParaRPr sz="2000">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pic>
        <p:nvPicPr>
          <p:cNvPr id="1371" name="Shape 1371"/>
          <p:cNvPicPr preferRelativeResize="0"/>
          <p:nvPr/>
        </p:nvPicPr>
        <p:blipFill>
          <a:blip r:embed="rId3">
            <a:alphaModFix/>
          </a:blip>
          <a:stretch>
            <a:fillRect/>
          </a:stretch>
        </p:blipFill>
        <p:spPr>
          <a:xfrm>
            <a:off x="352175" y="1936600"/>
            <a:ext cx="8791826" cy="2610475"/>
          </a:xfrm>
          <a:prstGeom prst="rect">
            <a:avLst/>
          </a:prstGeom>
          <a:noFill/>
          <a:ln>
            <a:noFill/>
          </a:ln>
        </p:spPr>
      </p:pic>
      <p:pic>
        <p:nvPicPr>
          <p:cNvPr id="1372" name="Shape 1372"/>
          <p:cNvPicPr preferRelativeResize="0"/>
          <p:nvPr/>
        </p:nvPicPr>
        <p:blipFill>
          <a:blip r:embed="rId4">
            <a:alphaModFix/>
          </a:blip>
          <a:stretch>
            <a:fillRect/>
          </a:stretch>
        </p:blipFill>
        <p:spPr>
          <a:xfrm>
            <a:off x="298196" y="1936601"/>
            <a:ext cx="1985148" cy="2610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Shape 1377"/>
          <p:cNvSpPr/>
          <p:nvPr/>
        </p:nvSpPr>
        <p:spPr>
          <a:xfrm>
            <a:off x="446484" y="518823"/>
            <a:ext cx="71439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ONLINE PORTFOLIOS</a:t>
            </a:r>
            <a:endParaRPr sz="1000">
              <a:latin typeface="Oswald"/>
              <a:ea typeface="Oswald"/>
              <a:cs typeface="Oswald"/>
              <a:sym typeface="Oswald"/>
            </a:endParaRPr>
          </a:p>
        </p:txBody>
      </p:sp>
      <p:sp>
        <p:nvSpPr>
          <p:cNvPr id="1378" name="Shape 1378"/>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WHAT TO INCLUDE</a:t>
            </a:r>
            <a:endParaRPr sz="6700">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Shape 1383"/>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WHAT TO INCLUDE</a:t>
            </a:r>
            <a:endParaRPr sz="1000">
              <a:latin typeface="Oswald"/>
              <a:ea typeface="Oswald"/>
              <a:cs typeface="Oswald"/>
              <a:sym typeface="Oswald"/>
            </a:endParaRPr>
          </a:p>
        </p:txBody>
      </p:sp>
      <p:sp>
        <p:nvSpPr>
          <p:cNvPr id="1384" name="Shape 1384"/>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0" rtl="0">
              <a:spcBef>
                <a:spcPts val="700"/>
              </a:spcBef>
              <a:spcAft>
                <a:spcPts val="0"/>
              </a:spcAft>
              <a:buNone/>
            </a:pPr>
            <a:r>
              <a:rPr lang="en" sz="1800">
                <a:solidFill>
                  <a:schemeClr val="dk1"/>
                </a:solidFill>
                <a:latin typeface="Georgia"/>
                <a:ea typeface="Georgia"/>
                <a:cs typeface="Georgia"/>
                <a:sym typeface="Georgia"/>
              </a:rPr>
              <a:t>Most portfolios today are only one page, and consist of several sections:</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342900" lvl="0" marL="457200" marR="0" rtl="0" algn="l">
              <a:lnSpc>
                <a:spcPct val="150000"/>
              </a:lnSpc>
              <a:spcBef>
                <a:spcPts val="700"/>
              </a:spcBef>
              <a:spcAft>
                <a:spcPts val="0"/>
              </a:spcAft>
              <a:buClr>
                <a:schemeClr val="dk1"/>
              </a:buClr>
              <a:buSzPts val="1800"/>
              <a:buFont typeface="Georgia"/>
              <a:buChar char="●"/>
            </a:pPr>
            <a:r>
              <a:rPr b="1" lang="en" sz="1800">
                <a:solidFill>
                  <a:schemeClr val="dk1"/>
                </a:solidFill>
                <a:latin typeface="Georgia"/>
                <a:ea typeface="Georgia"/>
                <a:cs typeface="Georgia"/>
                <a:sym typeface="Georgia"/>
              </a:rPr>
              <a:t>Intro</a:t>
            </a:r>
            <a:r>
              <a:rPr lang="en" sz="1800">
                <a:solidFill>
                  <a:schemeClr val="dk1"/>
                </a:solidFill>
                <a:latin typeface="Georgia"/>
                <a:ea typeface="Georgia"/>
                <a:cs typeface="Georgia"/>
                <a:sym typeface="Georgia"/>
              </a:rPr>
              <a:t> - A short blurb explaining what you do</a:t>
            </a:r>
            <a:endParaRPr sz="1800">
              <a:solidFill>
                <a:schemeClr val="dk1"/>
              </a:solidFill>
              <a:latin typeface="Georgia"/>
              <a:ea typeface="Georgia"/>
              <a:cs typeface="Georgia"/>
              <a:sym typeface="Georgia"/>
            </a:endParaRPr>
          </a:p>
          <a:p>
            <a:pPr indent="-342900" lvl="0" marL="457200" marR="0" rtl="0" algn="l">
              <a:lnSpc>
                <a:spcPct val="150000"/>
              </a:lnSpc>
              <a:spcBef>
                <a:spcPts val="0"/>
              </a:spcBef>
              <a:spcAft>
                <a:spcPts val="0"/>
              </a:spcAft>
              <a:buClr>
                <a:schemeClr val="dk1"/>
              </a:buClr>
              <a:buSzPts val="1800"/>
              <a:buFont typeface="Georgia"/>
              <a:buChar char="●"/>
            </a:pPr>
            <a:r>
              <a:rPr b="1" lang="en" sz="1800">
                <a:solidFill>
                  <a:schemeClr val="dk1"/>
                </a:solidFill>
                <a:latin typeface="Georgia"/>
                <a:ea typeface="Georgia"/>
                <a:cs typeface="Georgia"/>
                <a:sym typeface="Georgia"/>
              </a:rPr>
              <a:t>Work</a:t>
            </a:r>
            <a:r>
              <a:rPr lang="en" sz="1800">
                <a:solidFill>
                  <a:schemeClr val="dk1"/>
                </a:solidFill>
                <a:latin typeface="Georgia"/>
                <a:ea typeface="Georgia"/>
                <a:cs typeface="Georgia"/>
                <a:sym typeface="Georgia"/>
              </a:rPr>
              <a:t> - Thumbnail links to all your projects (these can open in a lightbox, or in a </a:t>
            </a:r>
            <a:r>
              <a:rPr lang="en" sz="1800">
                <a:solidFill>
                  <a:schemeClr val="dk1"/>
                </a:solidFill>
                <a:latin typeface="Georgia"/>
                <a:ea typeface="Georgia"/>
                <a:cs typeface="Georgia"/>
                <a:sym typeface="Georgia"/>
              </a:rPr>
              <a:t>separate</a:t>
            </a:r>
            <a:r>
              <a:rPr lang="en" sz="1800">
                <a:solidFill>
                  <a:schemeClr val="dk1"/>
                </a:solidFill>
                <a:latin typeface="Georgia"/>
                <a:ea typeface="Georgia"/>
                <a:cs typeface="Georgia"/>
                <a:sym typeface="Georgia"/>
              </a:rPr>
              <a:t> page)</a:t>
            </a:r>
            <a:endParaRPr sz="1800">
              <a:solidFill>
                <a:schemeClr val="dk1"/>
              </a:solidFill>
              <a:latin typeface="Georgia"/>
              <a:ea typeface="Georgia"/>
              <a:cs typeface="Georgia"/>
              <a:sym typeface="Georgia"/>
            </a:endParaRPr>
          </a:p>
          <a:p>
            <a:pPr indent="-342900" lvl="0" marL="457200" marR="0" rtl="0" algn="l">
              <a:lnSpc>
                <a:spcPct val="150000"/>
              </a:lnSpc>
              <a:spcBef>
                <a:spcPts val="0"/>
              </a:spcBef>
              <a:spcAft>
                <a:spcPts val="0"/>
              </a:spcAft>
              <a:buClr>
                <a:schemeClr val="dk1"/>
              </a:buClr>
              <a:buSzPts val="1800"/>
              <a:buFont typeface="Georgia"/>
              <a:buChar char="●"/>
            </a:pPr>
            <a:r>
              <a:rPr b="1" lang="en" sz="1800">
                <a:solidFill>
                  <a:schemeClr val="dk1"/>
                </a:solidFill>
                <a:latin typeface="Georgia"/>
                <a:ea typeface="Georgia"/>
                <a:cs typeface="Georgia"/>
                <a:sym typeface="Georgia"/>
              </a:rPr>
              <a:t>About</a:t>
            </a:r>
            <a:r>
              <a:rPr lang="en" sz="1800">
                <a:solidFill>
                  <a:schemeClr val="dk1"/>
                </a:solidFill>
                <a:latin typeface="Georgia"/>
                <a:ea typeface="Georgia"/>
                <a:cs typeface="Georgia"/>
                <a:sym typeface="Georgia"/>
              </a:rPr>
              <a:t> - Tell them a little about you, and link to your resume</a:t>
            </a:r>
            <a:endParaRPr sz="1800">
              <a:solidFill>
                <a:schemeClr val="dk1"/>
              </a:solidFill>
              <a:latin typeface="Georgia"/>
              <a:ea typeface="Georgia"/>
              <a:cs typeface="Georgia"/>
              <a:sym typeface="Georgia"/>
            </a:endParaRPr>
          </a:p>
          <a:p>
            <a:pPr indent="-342900" lvl="0" marL="457200" marR="0" rtl="0" algn="l">
              <a:lnSpc>
                <a:spcPct val="150000"/>
              </a:lnSpc>
              <a:spcBef>
                <a:spcPts val="0"/>
              </a:spcBef>
              <a:spcAft>
                <a:spcPts val="0"/>
              </a:spcAft>
              <a:buClr>
                <a:schemeClr val="dk1"/>
              </a:buClr>
              <a:buSzPts val="1800"/>
              <a:buFont typeface="Georgia"/>
              <a:buChar char="●"/>
            </a:pPr>
            <a:r>
              <a:rPr b="1" lang="en" sz="1800">
                <a:solidFill>
                  <a:schemeClr val="dk1"/>
                </a:solidFill>
                <a:latin typeface="Georgia"/>
                <a:ea typeface="Georgia"/>
                <a:cs typeface="Georgia"/>
                <a:sym typeface="Georgia"/>
              </a:rPr>
              <a:t>Contact</a:t>
            </a:r>
            <a:r>
              <a:rPr lang="en" sz="1800">
                <a:solidFill>
                  <a:schemeClr val="dk1"/>
                </a:solidFill>
                <a:latin typeface="Georgia"/>
                <a:ea typeface="Georgia"/>
                <a:cs typeface="Georgia"/>
                <a:sym typeface="Georgia"/>
              </a:rPr>
              <a:t> - List your email or have a contact form, with links to RELEVANT social media</a:t>
            </a:r>
            <a:endParaRPr>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Shape 1132"/>
          <p:cNvSpPr/>
          <p:nvPr/>
        </p:nvSpPr>
        <p:spPr>
          <a:xfrm>
            <a:off x="446634" y="518822"/>
            <a:ext cx="7146300" cy="34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FFFFFF"/>
                </a:solidFill>
                <a:latin typeface="Helvetica Neue"/>
                <a:ea typeface="Helvetica Neue"/>
                <a:cs typeface="Helvetica Neue"/>
                <a:sym typeface="Helvetica Neue"/>
              </a:rPr>
              <a:t>GA PROFILES</a:t>
            </a:r>
            <a:endParaRPr sz="1400">
              <a:solidFill>
                <a:srgbClr val="FFFFFF"/>
              </a:solidFill>
            </a:endParaRPr>
          </a:p>
        </p:txBody>
      </p:sp>
      <p:sp>
        <p:nvSpPr>
          <p:cNvPr id="1133" name="Shape 1133"/>
          <p:cNvSpPr/>
          <p:nvPr/>
        </p:nvSpPr>
        <p:spPr>
          <a:xfrm>
            <a:off x="446635" y="989291"/>
            <a:ext cx="8253600" cy="20739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000000"/>
              </a:buClr>
              <a:buSzPts val="1000"/>
              <a:buFont typeface="Helvetica Neue"/>
              <a:buNone/>
            </a:pPr>
            <a:r>
              <a:t/>
            </a:r>
            <a:endParaRPr b="0" i="0" sz="1000" u="none" cap="none" strike="noStrike">
              <a:solidFill>
                <a:srgbClr val="000000"/>
              </a:solidFill>
              <a:latin typeface="Helvetica Neue"/>
              <a:ea typeface="Helvetica Neue"/>
              <a:cs typeface="Helvetica Neue"/>
              <a:sym typeface="Helvetica Neue"/>
            </a:endParaRPr>
          </a:p>
          <a:p>
            <a:pPr indent="0" lvl="0" marL="0" marR="0" rtl="0" algn="l">
              <a:lnSpc>
                <a:spcPct val="88333"/>
              </a:lnSpc>
              <a:spcBef>
                <a:spcPts val="0"/>
              </a:spcBef>
              <a:spcAft>
                <a:spcPts val="0"/>
              </a:spcAft>
              <a:buClr>
                <a:srgbClr val="FFFFFF"/>
              </a:buClr>
              <a:buSzPts val="6700"/>
              <a:buFont typeface="Helvetica Neue"/>
              <a:buNone/>
            </a:pPr>
            <a:r>
              <a:rPr b="1" lang="en" sz="6700">
                <a:solidFill>
                  <a:srgbClr val="FFFFFF"/>
                </a:solidFill>
                <a:latin typeface="Helvetica Neue"/>
                <a:ea typeface="Helvetica Neue"/>
                <a:cs typeface="Helvetica Neue"/>
                <a:sym typeface="Helvetica Neue"/>
              </a:rPr>
              <a:t>HOMEWORK</a:t>
            </a:r>
            <a:endParaRPr sz="1400"/>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Shape 1389"/>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WHAT TO INCLUDE</a:t>
            </a:r>
            <a:endParaRPr sz="1000">
              <a:latin typeface="Oswald"/>
              <a:ea typeface="Oswald"/>
              <a:cs typeface="Oswald"/>
              <a:sym typeface="Oswald"/>
            </a:endParaRPr>
          </a:p>
        </p:txBody>
      </p:sp>
      <p:sp>
        <p:nvSpPr>
          <p:cNvPr id="1390" name="Shape 1390"/>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0">
              <a:spcBef>
                <a:spcPts val="700"/>
              </a:spcBef>
              <a:spcAft>
                <a:spcPts val="0"/>
              </a:spcAft>
              <a:buNone/>
            </a:pPr>
            <a:r>
              <a:rPr lang="en" sz="1800">
                <a:solidFill>
                  <a:schemeClr val="dk1"/>
                </a:solidFill>
                <a:latin typeface="Georgia"/>
                <a:ea typeface="Georgia"/>
                <a:cs typeface="Georgia"/>
                <a:sym typeface="Georgia"/>
              </a:rPr>
              <a:t>Good Examples:</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rtl="0">
              <a:spcBef>
                <a:spcPts val="700"/>
              </a:spcBef>
              <a:spcAft>
                <a:spcPts val="0"/>
              </a:spcAft>
              <a:buNone/>
            </a:pPr>
            <a:r>
              <a:rPr lang="en" sz="1400">
                <a:solidFill>
                  <a:schemeClr val="dk1"/>
                </a:solidFill>
                <a:latin typeface="Georgia"/>
                <a:ea typeface="Georgia"/>
                <a:cs typeface="Georgia"/>
                <a:sym typeface="Georgia"/>
              </a:rPr>
              <a:t>Grads:</a:t>
            </a:r>
            <a:endParaRPr sz="1200" u="sng">
              <a:solidFill>
                <a:srgbClr val="0366D6"/>
              </a:solidFill>
              <a:hlinkClick r:id="rId3"/>
            </a:endParaRPr>
          </a:p>
          <a:p>
            <a:pPr indent="-304800" lvl="0" marL="457200" rtl="0">
              <a:lnSpc>
                <a:spcPct val="115000"/>
              </a:lnSpc>
              <a:spcBef>
                <a:spcPts val="300"/>
              </a:spcBef>
              <a:spcAft>
                <a:spcPts val="0"/>
              </a:spcAft>
              <a:buClr>
                <a:srgbClr val="0366D6"/>
              </a:buClr>
              <a:buSzPts val="1200"/>
              <a:buChar char="●"/>
            </a:pPr>
            <a:r>
              <a:rPr lang="en" sz="1200" u="sng">
                <a:solidFill>
                  <a:srgbClr val="0366D6"/>
                </a:solidFill>
                <a:hlinkClick r:id="rId4"/>
              </a:rPr>
              <a:t>Clay Smith (WDI2)</a:t>
            </a:r>
            <a:endParaRPr sz="1200" u="sng">
              <a:solidFill>
                <a:srgbClr val="0366D6"/>
              </a:solidFill>
              <a:hlinkClick r:id="rId5"/>
            </a:endParaRPr>
          </a:p>
          <a:p>
            <a:pPr indent="-304800" lvl="0" marL="457200" rtl="0">
              <a:lnSpc>
                <a:spcPct val="115000"/>
              </a:lnSpc>
              <a:spcBef>
                <a:spcPts val="0"/>
              </a:spcBef>
              <a:spcAft>
                <a:spcPts val="0"/>
              </a:spcAft>
              <a:buClr>
                <a:srgbClr val="0366D6"/>
              </a:buClr>
              <a:buSzPts val="1200"/>
              <a:buChar char="●"/>
            </a:pPr>
            <a:r>
              <a:rPr lang="en" sz="1200" u="sng">
                <a:solidFill>
                  <a:srgbClr val="0366D6"/>
                </a:solidFill>
                <a:hlinkClick r:id="rId6"/>
              </a:rPr>
              <a:t>Jacy Anderson (WDI3)</a:t>
            </a:r>
            <a:endParaRPr sz="1200" u="sng">
              <a:solidFill>
                <a:srgbClr val="0366D6"/>
              </a:solidFill>
              <a:hlinkClick r:id="rId7"/>
            </a:endParaRPr>
          </a:p>
          <a:p>
            <a:pPr indent="-304800" lvl="0" marL="457200" rtl="0">
              <a:lnSpc>
                <a:spcPct val="115000"/>
              </a:lnSpc>
              <a:spcBef>
                <a:spcPts val="0"/>
              </a:spcBef>
              <a:spcAft>
                <a:spcPts val="0"/>
              </a:spcAft>
              <a:buClr>
                <a:srgbClr val="0366D6"/>
              </a:buClr>
              <a:buSzPts val="1200"/>
              <a:buChar char="●"/>
            </a:pPr>
            <a:r>
              <a:rPr lang="en" sz="1200" u="sng">
                <a:solidFill>
                  <a:srgbClr val="0366D6"/>
                </a:solidFill>
                <a:hlinkClick r:id="rId8"/>
              </a:rPr>
              <a:t>Taylor Laine (WDI3)</a:t>
            </a:r>
            <a:endParaRPr sz="1200">
              <a:solidFill>
                <a:srgbClr val="0366D6"/>
              </a:solidFill>
            </a:endParaRPr>
          </a:p>
          <a:p>
            <a:pPr indent="-304800" lvl="0" marL="457200" rtl="0">
              <a:lnSpc>
                <a:spcPct val="115000"/>
              </a:lnSpc>
              <a:spcBef>
                <a:spcPts val="0"/>
              </a:spcBef>
              <a:spcAft>
                <a:spcPts val="0"/>
              </a:spcAft>
              <a:buClr>
                <a:srgbClr val="0366D6"/>
              </a:buClr>
              <a:buSzPts val="1200"/>
              <a:buChar char="●"/>
            </a:pPr>
            <a:r>
              <a:rPr lang="en" sz="1200" u="sng">
                <a:solidFill>
                  <a:srgbClr val="0366D6"/>
                </a:solidFill>
                <a:hlinkClick r:id="rId9"/>
              </a:rPr>
              <a:t>Court Fay (WDI5)</a:t>
            </a:r>
            <a:endParaRPr sz="1200">
              <a:solidFill>
                <a:srgbClr val="0366D6"/>
              </a:solidFill>
            </a:endParaRPr>
          </a:p>
          <a:p>
            <a:pPr indent="-304800" lvl="0" marL="457200" rtl="0">
              <a:lnSpc>
                <a:spcPct val="115000"/>
              </a:lnSpc>
              <a:spcBef>
                <a:spcPts val="0"/>
              </a:spcBef>
              <a:spcAft>
                <a:spcPts val="0"/>
              </a:spcAft>
              <a:buClr>
                <a:srgbClr val="0366D6"/>
              </a:buClr>
              <a:buSzPts val="1200"/>
              <a:buChar char="●"/>
            </a:pPr>
            <a:r>
              <a:rPr lang="en" sz="1200" u="sng">
                <a:solidFill>
                  <a:srgbClr val="0366D6"/>
                </a:solidFill>
                <a:hlinkClick r:id="rId10"/>
              </a:rPr>
              <a:t>Emma Demango (WDI5)</a:t>
            </a:r>
            <a:endParaRPr b="1" sz="1200">
              <a:solidFill>
                <a:srgbClr val="0366D6"/>
              </a:solidFill>
              <a:latin typeface="Georgia"/>
              <a:ea typeface="Georgia"/>
              <a:cs typeface="Georgia"/>
              <a:sym typeface="Georgia"/>
            </a:endParaRPr>
          </a:p>
          <a:p>
            <a:pPr indent="0" lvl="0" marL="0" rtl="0">
              <a:lnSpc>
                <a:spcPct val="115000"/>
              </a:lnSpc>
              <a:spcBef>
                <a:spcPts val="1200"/>
              </a:spcBef>
              <a:spcAft>
                <a:spcPts val="0"/>
              </a:spcAft>
              <a:buNone/>
            </a:pPr>
            <a:r>
              <a:t/>
            </a:r>
            <a:endParaRPr b="1" sz="1800">
              <a:solidFill>
                <a:schemeClr val="dk1"/>
              </a:solidFill>
              <a:latin typeface="Georgia"/>
              <a:ea typeface="Georgia"/>
              <a:cs typeface="Georgia"/>
              <a:sym typeface="Georgia"/>
            </a:endParaRPr>
          </a:p>
          <a:p>
            <a:pPr indent="0" lvl="0" marL="0" rtl="0">
              <a:lnSpc>
                <a:spcPct val="115000"/>
              </a:lnSpc>
              <a:spcBef>
                <a:spcPts val="1200"/>
              </a:spcBef>
              <a:spcAft>
                <a:spcPts val="1200"/>
              </a:spcAft>
              <a:buNone/>
            </a:pPr>
            <a:r>
              <a:rPr b="1" lang="en" sz="1800">
                <a:solidFill>
                  <a:schemeClr val="dk1"/>
                </a:solidFill>
                <a:latin typeface="Georgia"/>
                <a:ea typeface="Georgia"/>
                <a:cs typeface="Georgia"/>
                <a:sym typeface="Georgia"/>
              </a:rPr>
              <a:t>You can have a cool minimalist portfolio once you have experience</a:t>
            </a:r>
            <a:br>
              <a:rPr b="1" lang="en" sz="1800">
                <a:solidFill>
                  <a:schemeClr val="dk1"/>
                </a:solidFill>
                <a:latin typeface="Georgia"/>
                <a:ea typeface="Georgia"/>
                <a:cs typeface="Georgia"/>
                <a:sym typeface="Georgia"/>
              </a:rPr>
            </a:br>
            <a:r>
              <a:rPr b="1" lang="en" sz="1800">
                <a:solidFill>
                  <a:schemeClr val="dk1"/>
                </a:solidFill>
                <a:latin typeface="Georgia"/>
                <a:ea typeface="Georgia"/>
                <a:cs typeface="Georgia"/>
                <a:sym typeface="Georgia"/>
              </a:rPr>
              <a:t>For now, maximum effort is required.</a:t>
            </a:r>
            <a:endParaRPr b="1" sz="1800">
              <a:solidFill>
                <a:schemeClr val="dk1"/>
              </a:solidFill>
              <a:latin typeface="Georgia"/>
              <a:ea typeface="Georgia"/>
              <a:cs typeface="Georgia"/>
              <a:sym typeface="Georgia"/>
            </a:endParaRPr>
          </a:p>
        </p:txBody>
      </p:sp>
      <p:sp>
        <p:nvSpPr>
          <p:cNvPr id="1391" name="Shape 1391"/>
          <p:cNvSpPr txBox="1"/>
          <p:nvPr/>
        </p:nvSpPr>
        <p:spPr>
          <a:xfrm>
            <a:off x="3695125" y="1483700"/>
            <a:ext cx="3080400" cy="2388000"/>
          </a:xfrm>
          <a:prstGeom prst="rect">
            <a:avLst/>
          </a:prstGeom>
          <a:noFill/>
          <a:ln>
            <a:noFill/>
          </a:ln>
        </p:spPr>
        <p:txBody>
          <a:bodyPr anchorCtr="0" anchor="t" bIns="91425" lIns="91425" spcFirstLastPara="1" rIns="91425" wrap="square" tIns="91425">
            <a:noAutofit/>
          </a:bodyPr>
          <a:lstStyle/>
          <a:p>
            <a:pPr indent="0" lvl="0" marL="0" rtl="0">
              <a:spcBef>
                <a:spcPts val="700"/>
              </a:spcBef>
              <a:spcAft>
                <a:spcPts val="0"/>
              </a:spcAft>
              <a:buClr>
                <a:schemeClr val="dk1"/>
              </a:buClr>
              <a:buSzPts val="1100"/>
              <a:buFont typeface="Arial"/>
              <a:buNone/>
            </a:pPr>
            <a:r>
              <a:rPr lang="en">
                <a:solidFill>
                  <a:schemeClr val="dk1"/>
                </a:solidFill>
                <a:latin typeface="Georgia"/>
                <a:ea typeface="Georgia"/>
                <a:cs typeface="Georgia"/>
                <a:sym typeface="Georgia"/>
              </a:rPr>
              <a:t>Pros</a:t>
            </a:r>
            <a:r>
              <a:rPr lang="en">
                <a:solidFill>
                  <a:schemeClr val="dk1"/>
                </a:solidFill>
                <a:latin typeface="Georgia"/>
                <a:ea typeface="Georgia"/>
                <a:cs typeface="Georgia"/>
                <a:sym typeface="Georgia"/>
              </a:rPr>
              <a:t>:</a:t>
            </a:r>
            <a:endParaRPr>
              <a:solidFill>
                <a:schemeClr val="dk1"/>
              </a:solidFill>
              <a:latin typeface="Georgia"/>
              <a:ea typeface="Georgia"/>
              <a:cs typeface="Georgia"/>
              <a:sym typeface="Georgia"/>
            </a:endParaRPr>
          </a:p>
          <a:p>
            <a:pPr indent="-304800" lvl="0" marL="457200" rtl="0">
              <a:lnSpc>
                <a:spcPct val="115000"/>
              </a:lnSpc>
              <a:spcBef>
                <a:spcPts val="0"/>
              </a:spcBef>
              <a:spcAft>
                <a:spcPts val="0"/>
              </a:spcAft>
              <a:buClr>
                <a:srgbClr val="0366D6"/>
              </a:buClr>
              <a:buSzPts val="1200"/>
              <a:buChar char="●"/>
            </a:pPr>
            <a:r>
              <a:rPr lang="en" sz="1200" u="sng">
                <a:solidFill>
                  <a:srgbClr val="0366D6"/>
                </a:solidFill>
                <a:hlinkClick r:id="rId11"/>
              </a:rPr>
              <a:t>Nick Anderson</a:t>
            </a:r>
            <a:endParaRPr sz="1200" u="sng">
              <a:solidFill>
                <a:srgbClr val="0366D6"/>
              </a:solidFill>
              <a:hlinkClick r:id="rId12"/>
            </a:endParaRPr>
          </a:p>
          <a:p>
            <a:pPr indent="-304800" lvl="0" marL="457200" rtl="0">
              <a:lnSpc>
                <a:spcPct val="115000"/>
              </a:lnSpc>
              <a:spcBef>
                <a:spcPts val="0"/>
              </a:spcBef>
              <a:spcAft>
                <a:spcPts val="0"/>
              </a:spcAft>
              <a:buClr>
                <a:srgbClr val="0366D6"/>
              </a:buClr>
              <a:buSzPts val="1200"/>
              <a:buChar char="●"/>
            </a:pPr>
            <a:r>
              <a:rPr lang="en" sz="1200" u="sng">
                <a:solidFill>
                  <a:srgbClr val="0366D6"/>
                </a:solidFill>
                <a:hlinkClick r:id="rId13"/>
              </a:rPr>
              <a:t>Matt Webb</a:t>
            </a:r>
            <a:endParaRPr sz="1200" u="sng">
              <a:solidFill>
                <a:srgbClr val="0366D6"/>
              </a:solidFill>
              <a:hlinkClick r:id="rId14"/>
            </a:endParaRPr>
          </a:p>
          <a:p>
            <a:pPr indent="-304800" lvl="0" marL="457200" rtl="0">
              <a:lnSpc>
                <a:spcPct val="115000"/>
              </a:lnSpc>
              <a:spcBef>
                <a:spcPts val="0"/>
              </a:spcBef>
              <a:spcAft>
                <a:spcPts val="0"/>
              </a:spcAft>
              <a:buClr>
                <a:srgbClr val="0366D6"/>
              </a:buClr>
              <a:buSzPts val="1200"/>
              <a:buChar char="●"/>
            </a:pPr>
            <a:r>
              <a:rPr lang="en" sz="1200" u="sng">
                <a:solidFill>
                  <a:srgbClr val="0366D6"/>
                </a:solidFill>
                <a:hlinkClick r:id="rId15"/>
              </a:rPr>
              <a:t>Drew Dahlman</a:t>
            </a:r>
            <a:endParaRPr sz="1200">
              <a:solidFill>
                <a:srgbClr val="0366D6"/>
              </a:solidFill>
            </a:endParaRPr>
          </a:p>
          <a:p>
            <a:pPr indent="-304800" lvl="0" marL="457200" rtl="0">
              <a:lnSpc>
                <a:spcPct val="115000"/>
              </a:lnSpc>
              <a:spcBef>
                <a:spcPts val="0"/>
              </a:spcBef>
              <a:spcAft>
                <a:spcPts val="0"/>
              </a:spcAft>
              <a:buClr>
                <a:srgbClr val="0366D6"/>
              </a:buClr>
              <a:buSzPts val="1200"/>
              <a:buChar char="●"/>
            </a:pPr>
            <a:r>
              <a:rPr lang="en" sz="1200" u="sng">
                <a:solidFill>
                  <a:srgbClr val="0366D6"/>
                </a:solidFill>
                <a:hlinkClick r:id="rId16"/>
              </a:rPr>
              <a:t>Rafael Caferati</a:t>
            </a:r>
            <a:endParaRPr sz="1200">
              <a:solidFill>
                <a:srgbClr val="0366D6"/>
              </a:solidFill>
            </a:endParaRPr>
          </a:p>
          <a:p>
            <a:pPr indent="-304800" lvl="0" marL="457200" rtl="0">
              <a:lnSpc>
                <a:spcPct val="115000"/>
              </a:lnSpc>
              <a:spcBef>
                <a:spcPts val="0"/>
              </a:spcBef>
              <a:spcAft>
                <a:spcPts val="0"/>
              </a:spcAft>
              <a:buClr>
                <a:srgbClr val="0366D6"/>
              </a:buClr>
              <a:buSzPts val="1200"/>
              <a:buChar char="●"/>
            </a:pPr>
            <a:r>
              <a:rPr lang="en" sz="1200" u="sng">
                <a:solidFill>
                  <a:srgbClr val="0366D6"/>
                </a:solidFill>
                <a:hlinkClick r:id="rId17"/>
              </a:rPr>
              <a:t>Josue Espinosa</a:t>
            </a:r>
            <a:endParaRPr sz="1200" u="sng">
              <a:solidFill>
                <a:srgbClr val="0366D6"/>
              </a:solidFill>
              <a:hlinkClick r:id="rId18"/>
            </a:endParaRPr>
          </a:p>
          <a:p>
            <a:pPr indent="0" lvl="0" marL="0" rtl="0">
              <a:lnSpc>
                <a:spcPct val="115000"/>
              </a:lnSpc>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Shape 1396"/>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WHAT TO INCLUDE</a:t>
            </a:r>
            <a:endParaRPr sz="1000">
              <a:latin typeface="Oswald"/>
              <a:ea typeface="Oswald"/>
              <a:cs typeface="Oswald"/>
              <a:sym typeface="Oswald"/>
            </a:endParaRPr>
          </a:p>
        </p:txBody>
      </p:sp>
      <p:sp>
        <p:nvSpPr>
          <p:cNvPr id="1397" name="Shape 1397"/>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0" lvl="0" marL="0" rtl="0">
              <a:spcBef>
                <a:spcPts val="700"/>
              </a:spcBef>
              <a:spcAft>
                <a:spcPts val="0"/>
              </a:spcAft>
              <a:buNone/>
            </a:pPr>
            <a:r>
              <a:rPr lang="en" sz="2400">
                <a:solidFill>
                  <a:schemeClr val="dk1"/>
                </a:solidFill>
                <a:latin typeface="Georgia"/>
                <a:ea typeface="Georgia"/>
                <a:cs typeface="Georgia"/>
                <a:sym typeface="Georgia"/>
              </a:rPr>
              <a:t>Projects</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165100" lvl="1" marL="457200" rtl="0">
              <a:spcBef>
                <a:spcPts val="7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LINK to your live project</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Image of the finished project</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A (short) story about your work. For EACH project talk about: </a:t>
            </a:r>
            <a:endParaRPr sz="1800">
              <a:solidFill>
                <a:schemeClr val="dk1"/>
              </a:solidFill>
              <a:latin typeface="Georgia"/>
              <a:ea typeface="Georgia"/>
              <a:cs typeface="Georgia"/>
              <a:sym typeface="Georgia"/>
            </a:endParaRPr>
          </a:p>
          <a:p>
            <a:pPr indent="-165100" lvl="2" marL="787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What was the project for? </a:t>
            </a:r>
            <a:endParaRPr sz="1800">
              <a:solidFill>
                <a:schemeClr val="dk1"/>
              </a:solidFill>
              <a:latin typeface="Georgia"/>
              <a:ea typeface="Georgia"/>
              <a:cs typeface="Georgia"/>
              <a:sym typeface="Georgia"/>
            </a:endParaRPr>
          </a:p>
          <a:p>
            <a:pPr indent="-165100" lvl="2" marL="787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What tools did you use to build it? </a:t>
            </a:r>
            <a:endParaRPr sz="1800">
              <a:solidFill>
                <a:schemeClr val="dk1"/>
              </a:solidFill>
              <a:latin typeface="Georgia"/>
              <a:ea typeface="Georgia"/>
              <a:cs typeface="Georgia"/>
              <a:sym typeface="Georgia"/>
            </a:endParaRPr>
          </a:p>
          <a:p>
            <a:pPr indent="-165100" lvl="2" marL="787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What was your role in the team? </a:t>
            </a:r>
            <a:endParaRPr sz="1800">
              <a:solidFill>
                <a:schemeClr val="dk1"/>
              </a:solidFill>
              <a:latin typeface="Georgia"/>
              <a:ea typeface="Georgia"/>
              <a:cs typeface="Georgia"/>
              <a:sym typeface="Georgia"/>
            </a:endParaRPr>
          </a:p>
          <a:p>
            <a:pPr indent="-165100" lvl="2" marL="787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How long did you work on it? </a:t>
            </a:r>
            <a:endParaRPr sz="1800">
              <a:solidFill>
                <a:schemeClr val="dk1"/>
              </a:solidFill>
              <a:latin typeface="Georgia"/>
              <a:ea typeface="Georgia"/>
              <a:cs typeface="Georgia"/>
              <a:sym typeface="Georgia"/>
            </a:endParaRPr>
          </a:p>
          <a:p>
            <a:pPr indent="-165100" lvl="2" marL="787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What did you contribute (be specific)? </a:t>
            </a:r>
            <a:endParaRPr sz="1800">
              <a:solidFill>
                <a:schemeClr val="dk1"/>
              </a:solidFill>
              <a:latin typeface="Georgia"/>
              <a:ea typeface="Georgia"/>
              <a:cs typeface="Georgia"/>
              <a:sym typeface="Georgia"/>
            </a:endParaRPr>
          </a:p>
          <a:p>
            <a:pPr indent="-165100" lvl="2" marL="787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Where is it now? </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Shape 1402"/>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WHAT TO INCLUDE</a:t>
            </a:r>
            <a:endParaRPr sz="1000">
              <a:latin typeface="Oswald"/>
              <a:ea typeface="Oswald"/>
              <a:cs typeface="Oswald"/>
              <a:sym typeface="Oswald"/>
            </a:endParaRPr>
          </a:p>
        </p:txBody>
      </p:sp>
      <p:sp>
        <p:nvSpPr>
          <p:cNvPr id="1403" name="Shape 1403"/>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177800" lvl="0" marL="152400" rtl="0">
              <a:spcBef>
                <a:spcPts val="7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Things to keep in mind:</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Approach it from a user-centered perspective (your user is the viewer / hiring manager / client).</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Create a visual narrative of your process and projects INCLUDING the messy stuff (good design is messy). </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Frame your projects and create the context, don’t be repetitious. </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Shape 1408"/>
          <p:cNvSpPr/>
          <p:nvPr/>
        </p:nvSpPr>
        <p:spPr>
          <a:xfrm>
            <a:off x="446484" y="518823"/>
            <a:ext cx="71439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ONLINE PORTFOLIOS</a:t>
            </a:r>
            <a:endParaRPr sz="1000">
              <a:latin typeface="Oswald"/>
              <a:ea typeface="Oswald"/>
              <a:cs typeface="Oswald"/>
              <a:sym typeface="Oswald"/>
            </a:endParaRPr>
          </a:p>
        </p:txBody>
      </p:sp>
      <p:sp>
        <p:nvSpPr>
          <p:cNvPr id="1409" name="Shape 1409"/>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TIPS FOR A GREAT PORTFOLIO</a:t>
            </a:r>
            <a:endParaRPr sz="6700">
              <a:latin typeface="Oswald"/>
              <a:ea typeface="Oswald"/>
              <a:cs typeface="Oswald"/>
              <a:sym typeface="Oswa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Shape 1414"/>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TIPS</a:t>
            </a:r>
            <a:endParaRPr sz="1000">
              <a:latin typeface="Oswald"/>
              <a:ea typeface="Oswald"/>
              <a:cs typeface="Oswald"/>
              <a:sym typeface="Oswald"/>
            </a:endParaRPr>
          </a:p>
        </p:txBody>
      </p:sp>
      <p:sp>
        <p:nvSpPr>
          <p:cNvPr id="1415" name="Shape 1415"/>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177800" lvl="0" marL="152400" rtl="0">
              <a:spcBef>
                <a:spcPts val="7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Choose a few projects so you can showcase the breadth of your work and your skills. </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177800" lvl="0" marL="152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Keep the website design simple. </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Let the content you made take center stage rather than the design of the website. </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Make the content easy to access. </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Keep the navigation simple.</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177800" lvl="0" marL="152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Be unique.</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Personalize your “about” page to tell your story, not just list your past jobs. </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Share a point of view. </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Tell your story. </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Shape 1420"/>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TIPS</a:t>
            </a:r>
            <a:endParaRPr sz="1000">
              <a:latin typeface="Oswald"/>
              <a:ea typeface="Oswald"/>
              <a:cs typeface="Oswald"/>
              <a:sym typeface="Oswald"/>
            </a:endParaRPr>
          </a:p>
        </p:txBody>
      </p:sp>
      <p:sp>
        <p:nvSpPr>
          <p:cNvPr id="1421" name="Shape 1421"/>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177800" lvl="0" marL="152400" rtl="0">
              <a:spcBef>
                <a:spcPts val="7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Be Human. </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Have any hobbies or interests you obsess about? </a:t>
            </a:r>
            <a:endParaRPr sz="1800">
              <a:solidFill>
                <a:schemeClr val="dk1"/>
              </a:solidFill>
              <a:latin typeface="Georgia"/>
              <a:ea typeface="Georgia"/>
              <a:cs typeface="Georgia"/>
              <a:sym typeface="Georgia"/>
            </a:endParaRPr>
          </a:p>
          <a:p>
            <a:pPr indent="-165100" lvl="1"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Reveal some guilty pleasures keeps your bio approachable and relatable.</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177800" lvl="0" marL="1524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Invite people to contact you – be inviting and welcoming.</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Shape 1426"/>
          <p:cNvSpPr/>
          <p:nvPr/>
        </p:nvSpPr>
        <p:spPr>
          <a:xfrm>
            <a:off x="446484" y="518823"/>
            <a:ext cx="71439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solidFill>
                  <a:srgbClr val="FFFFFF"/>
                </a:solidFill>
                <a:latin typeface="Oswald"/>
                <a:ea typeface="Oswald"/>
                <a:cs typeface="Oswald"/>
                <a:sym typeface="Oswald"/>
              </a:rPr>
              <a:t>ONLINE PORTFOLIOS</a:t>
            </a:r>
            <a:endParaRPr sz="1000">
              <a:solidFill>
                <a:srgbClr val="FFFFFF"/>
              </a:solidFill>
              <a:latin typeface="Oswald"/>
              <a:ea typeface="Oswald"/>
              <a:cs typeface="Oswald"/>
              <a:sym typeface="Oswald"/>
            </a:endParaRPr>
          </a:p>
        </p:txBody>
      </p:sp>
      <p:sp>
        <p:nvSpPr>
          <p:cNvPr id="1427" name="Shape 1427"/>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HOW?</a:t>
            </a:r>
            <a:endParaRPr sz="6700">
              <a:latin typeface="Oswald"/>
              <a:ea typeface="Oswald"/>
              <a:cs typeface="Oswald"/>
              <a:sym typeface="Oswa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Shape 1432"/>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HOW</a:t>
            </a:r>
            <a:endParaRPr sz="1000">
              <a:latin typeface="Oswald"/>
              <a:ea typeface="Oswald"/>
              <a:cs typeface="Oswald"/>
              <a:sym typeface="Oswald"/>
            </a:endParaRPr>
          </a:p>
        </p:txBody>
      </p:sp>
      <p:sp>
        <p:nvSpPr>
          <p:cNvPr id="1433" name="Shape 1433"/>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177800" lvl="0" marL="152400" rtl="0">
              <a:spcBef>
                <a:spcPts val="7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You must code your own. </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rPr lang="en" sz="1800">
                <a:latin typeface="Georgia"/>
                <a:ea typeface="Georgia"/>
                <a:cs typeface="Georgia"/>
                <a:sym typeface="Georgia"/>
              </a:rPr>
              <a:t>This means you need a </a:t>
            </a:r>
            <a:r>
              <a:rPr b="1" lang="en" sz="1800">
                <a:latin typeface="Georgia"/>
                <a:ea typeface="Georgia"/>
                <a:cs typeface="Georgia"/>
                <a:sym typeface="Georgia"/>
              </a:rPr>
              <a:t>domain name</a:t>
            </a:r>
            <a:r>
              <a:rPr lang="en" sz="1800">
                <a:latin typeface="Georgia"/>
                <a:ea typeface="Georgia"/>
                <a:cs typeface="Georgia"/>
                <a:sym typeface="Georgia"/>
              </a:rPr>
              <a:t> and </a:t>
            </a:r>
            <a:r>
              <a:rPr b="1" lang="en" sz="1800">
                <a:latin typeface="Georgia"/>
                <a:ea typeface="Georgia"/>
                <a:cs typeface="Georgia"/>
                <a:sym typeface="Georgia"/>
              </a:rPr>
              <a:t>hosting</a:t>
            </a:r>
            <a:r>
              <a:rPr lang="en" sz="1800">
                <a:latin typeface="Georgia"/>
                <a:ea typeface="Georgia"/>
                <a:cs typeface="Georgia"/>
                <a:sym typeface="Georgia"/>
              </a:rPr>
              <a:t>.</a:t>
            </a:r>
            <a:endParaRPr sz="1800">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Shape 1438"/>
          <p:cNvSpPr/>
          <p:nvPr/>
        </p:nvSpPr>
        <p:spPr>
          <a:xfrm>
            <a:off x="446484" y="518823"/>
            <a:ext cx="71439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rgbClr val="FFFFFF"/>
                </a:solidFill>
                <a:latin typeface="Oswald"/>
                <a:ea typeface="Oswald"/>
                <a:cs typeface="Oswald"/>
                <a:sym typeface="Oswald"/>
              </a:rPr>
              <a:t>ONLINE PORTFOLIOS</a:t>
            </a:r>
            <a:endParaRPr sz="1000">
              <a:solidFill>
                <a:srgbClr val="FFFFFF"/>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solidFill>
                <a:srgbClr val="FFFFFF"/>
              </a:solidFill>
              <a:latin typeface="Oswald"/>
              <a:ea typeface="Oswald"/>
              <a:cs typeface="Oswald"/>
              <a:sym typeface="Oswald"/>
            </a:endParaRPr>
          </a:p>
        </p:txBody>
      </p:sp>
      <p:sp>
        <p:nvSpPr>
          <p:cNvPr id="1439" name="Shape 1439"/>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HOSTING?</a:t>
            </a:r>
            <a:endParaRPr sz="6700">
              <a:latin typeface="Oswald"/>
              <a:ea typeface="Oswald"/>
              <a:cs typeface="Oswald"/>
              <a:sym typeface="Oswa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Shape 1444"/>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HOSTING?</a:t>
            </a:r>
            <a:endParaRPr sz="1000">
              <a:latin typeface="Oswald"/>
              <a:ea typeface="Oswald"/>
              <a:cs typeface="Oswald"/>
              <a:sym typeface="Oswald"/>
            </a:endParaRPr>
          </a:p>
        </p:txBody>
      </p:sp>
      <p:sp>
        <p:nvSpPr>
          <p:cNvPr id="1445" name="Shape 1445"/>
          <p:cNvSpPr txBox="1"/>
          <p:nvPr>
            <p:ph idx="1" type="body"/>
          </p:nvPr>
        </p:nvSpPr>
        <p:spPr>
          <a:xfrm>
            <a:off x="446478" y="964431"/>
            <a:ext cx="8250900" cy="3801900"/>
          </a:xfrm>
          <a:prstGeom prst="rect">
            <a:avLst/>
          </a:prstGeom>
          <a:noFill/>
          <a:ln>
            <a:noFill/>
          </a:ln>
        </p:spPr>
        <p:txBody>
          <a:bodyPr anchorCtr="0" anchor="t" bIns="0" lIns="0" spcFirstLastPara="1" rIns="0" wrap="square" tIns="0">
            <a:noAutofit/>
          </a:bodyPr>
          <a:lstStyle/>
          <a:p>
            <a:pPr indent="0" lvl="0" marL="0" rtl="0">
              <a:lnSpc>
                <a:spcPct val="115000"/>
              </a:lnSpc>
              <a:spcBef>
                <a:spcPts val="800"/>
              </a:spcBef>
              <a:spcAft>
                <a:spcPts val="0"/>
              </a:spcAft>
              <a:buClr>
                <a:schemeClr val="dk1"/>
              </a:buClr>
              <a:buSzPts val="1100"/>
              <a:buFont typeface="Arial"/>
              <a:buNone/>
            </a:pPr>
            <a:r>
              <a:rPr lang="en" sz="1800">
                <a:solidFill>
                  <a:schemeClr val="dk1"/>
                </a:solidFill>
                <a:latin typeface="Georgia"/>
                <a:ea typeface="Georgia"/>
                <a:cs typeface="Georgia"/>
                <a:sym typeface="Georgia"/>
              </a:rPr>
              <a:t>Hosting is like renting an apartment for your website to live in - and just like apartments, price, quality, and perks can vary. Most of them will offer to sell you a </a:t>
            </a:r>
            <a:r>
              <a:rPr b="1" lang="en" sz="1800">
                <a:solidFill>
                  <a:schemeClr val="dk1"/>
                </a:solidFill>
                <a:latin typeface="Georgia"/>
                <a:ea typeface="Georgia"/>
                <a:cs typeface="Georgia"/>
                <a:sym typeface="Georgia"/>
              </a:rPr>
              <a:t>domain name</a:t>
            </a:r>
            <a:r>
              <a:rPr lang="en" sz="1800">
                <a:solidFill>
                  <a:schemeClr val="dk1"/>
                </a:solidFill>
                <a:latin typeface="Georgia"/>
                <a:ea typeface="Georgia"/>
                <a:cs typeface="Georgia"/>
                <a:sym typeface="Georgia"/>
              </a:rPr>
              <a:t> with their services. Here’s some services you might want to check out . . .</a:t>
            </a:r>
            <a:br>
              <a:rPr lang="en" sz="1800">
                <a:solidFill>
                  <a:schemeClr val="dk1"/>
                </a:solidFill>
                <a:latin typeface="Georgia"/>
                <a:ea typeface="Georgia"/>
                <a:cs typeface="Georgia"/>
                <a:sym typeface="Georgia"/>
              </a:rPr>
            </a:br>
            <a:endParaRPr sz="1800">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Shape 1138"/>
          <p:cNvSpPr/>
          <p:nvPr/>
        </p:nvSpPr>
        <p:spPr>
          <a:xfrm>
            <a:off x="446635" y="518822"/>
            <a:ext cx="5431200" cy="34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lang="en" sz="2200">
                <a:latin typeface="Helvetica Neue"/>
                <a:ea typeface="Helvetica Neue"/>
                <a:cs typeface="Helvetica Neue"/>
                <a:sym typeface="Helvetica Neue"/>
              </a:rPr>
              <a:t>SHOULD BE DONE BY NOW</a:t>
            </a:r>
            <a:endParaRPr sz="1400"/>
          </a:p>
        </p:txBody>
      </p:sp>
      <p:pic>
        <p:nvPicPr>
          <p:cNvPr id="1139" name="Shape 1139"/>
          <p:cNvPicPr preferRelativeResize="0"/>
          <p:nvPr/>
        </p:nvPicPr>
        <p:blipFill>
          <a:blip r:embed="rId3">
            <a:alphaModFix/>
          </a:blip>
          <a:stretch>
            <a:fillRect/>
          </a:stretch>
        </p:blipFill>
        <p:spPr>
          <a:xfrm>
            <a:off x="1525300" y="993022"/>
            <a:ext cx="4834903" cy="397187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Shape 1450"/>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chemeClr val="dk1"/>
                </a:solidFill>
                <a:latin typeface="Oswald"/>
                <a:ea typeface="Oswald"/>
                <a:cs typeface="Oswald"/>
                <a:sym typeface="Oswald"/>
              </a:rPr>
              <a:t>HOSTING?</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sp>
        <p:nvSpPr>
          <p:cNvPr id="1451" name="Shape 1451"/>
          <p:cNvSpPr txBox="1"/>
          <p:nvPr>
            <p:ph idx="1" type="body"/>
          </p:nvPr>
        </p:nvSpPr>
        <p:spPr>
          <a:xfrm>
            <a:off x="446475" y="964425"/>
            <a:ext cx="4280100" cy="1988400"/>
          </a:xfrm>
          <a:prstGeom prst="rect">
            <a:avLst/>
          </a:prstGeom>
          <a:noFill/>
          <a:ln>
            <a:noFill/>
          </a:ln>
        </p:spPr>
        <p:txBody>
          <a:bodyPr anchorCtr="0" anchor="t" bIns="0" lIns="0" spcFirstLastPara="1" rIns="0" wrap="square" tIns="0">
            <a:noAutofit/>
          </a:bodyPr>
          <a:lstStyle/>
          <a:p>
            <a:pPr indent="0" lvl="0" marL="0" rtl="0">
              <a:lnSpc>
                <a:spcPct val="115000"/>
              </a:lnSpc>
              <a:spcBef>
                <a:spcPts val="800"/>
              </a:spcBef>
              <a:spcAft>
                <a:spcPts val="0"/>
              </a:spcAft>
              <a:buNone/>
            </a:pPr>
            <a:r>
              <a:rPr b="1" lang="en" sz="1800" u="sng">
                <a:solidFill>
                  <a:srgbClr val="0366D6"/>
                </a:solidFill>
                <a:latin typeface="Georgia"/>
                <a:ea typeface="Georgia"/>
                <a:cs typeface="Georgia"/>
                <a:sym typeface="Georgia"/>
                <a:hlinkClick r:id="rId3"/>
              </a:rPr>
              <a:t>Github</a:t>
            </a:r>
            <a:r>
              <a:rPr b="1" lang="en" sz="1800">
                <a:solidFill>
                  <a:srgbClr val="24292E"/>
                </a:solidFill>
                <a:latin typeface="Georgia"/>
                <a:ea typeface="Georgia"/>
                <a:cs typeface="Georgia"/>
                <a:sym typeface="Georgia"/>
              </a:rPr>
              <a:t> </a:t>
            </a:r>
            <a:br>
              <a:rPr lang="en">
                <a:solidFill>
                  <a:srgbClr val="24292E"/>
                </a:solidFill>
                <a:latin typeface="Georgia"/>
                <a:ea typeface="Georgia"/>
                <a:cs typeface="Georgia"/>
                <a:sym typeface="Georgia"/>
              </a:rPr>
            </a:br>
            <a:r>
              <a:rPr lang="en" sz="1400">
                <a:solidFill>
                  <a:srgbClr val="24292E"/>
                </a:solidFill>
                <a:latin typeface="Georgia"/>
                <a:ea typeface="Georgia"/>
                <a:cs typeface="Georgia"/>
                <a:sym typeface="Georgia"/>
              </a:rPr>
              <a:t>You already know how to use it, and it's free! You'll have to jump through some hoops to set up it, though - documentation can be found </a:t>
            </a:r>
            <a:r>
              <a:rPr lang="en" sz="1400" u="sng">
                <a:solidFill>
                  <a:srgbClr val="0366D6"/>
                </a:solidFill>
                <a:latin typeface="Georgia"/>
                <a:ea typeface="Georgia"/>
                <a:cs typeface="Georgia"/>
                <a:sym typeface="Georgia"/>
                <a:hlinkClick r:id="rId4"/>
              </a:rPr>
              <a:t>here</a:t>
            </a:r>
            <a:r>
              <a:rPr lang="en" sz="1400">
                <a:solidFill>
                  <a:srgbClr val="24292E"/>
                </a:solidFill>
                <a:latin typeface="Georgia"/>
                <a:ea typeface="Georgia"/>
                <a:cs typeface="Georgia"/>
                <a:sym typeface="Georgia"/>
              </a:rPr>
              <a:t>.</a:t>
            </a:r>
            <a:br>
              <a:rPr lang="en">
                <a:solidFill>
                  <a:srgbClr val="24292E"/>
                </a:solidFill>
                <a:latin typeface="Georgia"/>
                <a:ea typeface="Georgia"/>
                <a:cs typeface="Georgia"/>
                <a:sym typeface="Georgia"/>
              </a:rPr>
            </a:br>
            <a:br>
              <a:rPr lang="en">
                <a:solidFill>
                  <a:srgbClr val="24292E"/>
                </a:solidFill>
                <a:latin typeface="Georgia"/>
                <a:ea typeface="Georgia"/>
                <a:cs typeface="Georgia"/>
                <a:sym typeface="Georgia"/>
              </a:rPr>
            </a:br>
            <a:r>
              <a:rPr b="1" i="1" lang="en">
                <a:solidFill>
                  <a:srgbClr val="24292E"/>
                </a:solidFill>
                <a:latin typeface="Georgia"/>
                <a:ea typeface="Georgia"/>
                <a:cs typeface="Georgia"/>
                <a:sym typeface="Georgia"/>
              </a:rPr>
              <a:t>If it were an apartment:</a:t>
            </a:r>
            <a:r>
              <a:rPr i="1" lang="en">
                <a:solidFill>
                  <a:srgbClr val="24292E"/>
                </a:solidFill>
                <a:latin typeface="Georgia"/>
                <a:ea typeface="Georgia"/>
                <a:cs typeface="Georgia"/>
                <a:sym typeface="Georgia"/>
              </a:rPr>
              <a:t> Sleeping on your friend’s couch</a:t>
            </a:r>
            <a:endParaRPr sz="1800">
              <a:latin typeface="Georgia"/>
              <a:ea typeface="Georgia"/>
              <a:cs typeface="Georgia"/>
              <a:sym typeface="Georgia"/>
            </a:endParaRPr>
          </a:p>
        </p:txBody>
      </p:sp>
      <p:pic>
        <p:nvPicPr>
          <p:cNvPr descr="Image result for sleeping on your friends couch" id="1452" name="Shape 1452"/>
          <p:cNvPicPr preferRelativeResize="0"/>
          <p:nvPr/>
        </p:nvPicPr>
        <p:blipFill>
          <a:blip r:embed="rId5">
            <a:alphaModFix/>
          </a:blip>
          <a:stretch>
            <a:fillRect/>
          </a:stretch>
        </p:blipFill>
        <p:spPr>
          <a:xfrm>
            <a:off x="5228275" y="1013850"/>
            <a:ext cx="3134501" cy="1762775"/>
          </a:xfrm>
          <a:prstGeom prst="rect">
            <a:avLst/>
          </a:prstGeom>
          <a:noFill/>
          <a:ln>
            <a:noFill/>
          </a:ln>
        </p:spPr>
      </p:pic>
      <p:sp>
        <p:nvSpPr>
          <p:cNvPr id="1453" name="Shape 1453"/>
          <p:cNvSpPr txBox="1"/>
          <p:nvPr>
            <p:ph idx="1" type="body"/>
          </p:nvPr>
        </p:nvSpPr>
        <p:spPr>
          <a:xfrm>
            <a:off x="446475" y="3094550"/>
            <a:ext cx="4280100" cy="1988400"/>
          </a:xfrm>
          <a:prstGeom prst="rect">
            <a:avLst/>
          </a:prstGeom>
          <a:noFill/>
          <a:ln>
            <a:noFill/>
          </a:ln>
        </p:spPr>
        <p:txBody>
          <a:bodyPr anchorCtr="0" anchor="t" bIns="0" lIns="0" spcFirstLastPara="1" rIns="0" wrap="square" tIns="0">
            <a:noAutofit/>
          </a:bodyPr>
          <a:lstStyle/>
          <a:p>
            <a:pPr indent="0" lvl="0" marL="0" rtl="0">
              <a:lnSpc>
                <a:spcPct val="115000"/>
              </a:lnSpc>
              <a:spcBef>
                <a:spcPts val="1200"/>
              </a:spcBef>
              <a:spcAft>
                <a:spcPts val="2400"/>
              </a:spcAft>
              <a:buNone/>
            </a:pPr>
            <a:r>
              <a:rPr b="1" lang="en" sz="1800" u="sng">
                <a:solidFill>
                  <a:srgbClr val="0366D6"/>
                </a:solidFill>
                <a:latin typeface="Georgia"/>
                <a:ea typeface="Georgia"/>
                <a:cs typeface="Georgia"/>
                <a:sym typeface="Georgia"/>
                <a:hlinkClick r:id="rId6"/>
              </a:rPr>
              <a:t>Dreamhost</a:t>
            </a:r>
            <a:r>
              <a:rPr b="1" lang="en" sz="1800">
                <a:solidFill>
                  <a:srgbClr val="24292E"/>
                </a:solidFill>
                <a:latin typeface="Georgia"/>
                <a:ea typeface="Georgia"/>
                <a:cs typeface="Georgia"/>
                <a:sym typeface="Georgia"/>
              </a:rPr>
              <a:t> </a:t>
            </a:r>
            <a:br>
              <a:rPr lang="en">
                <a:solidFill>
                  <a:srgbClr val="24292E"/>
                </a:solidFill>
                <a:latin typeface="Georgia"/>
                <a:ea typeface="Georgia"/>
                <a:cs typeface="Georgia"/>
                <a:sym typeface="Georgia"/>
              </a:rPr>
            </a:br>
            <a:r>
              <a:rPr lang="en" sz="1400">
                <a:solidFill>
                  <a:srgbClr val="24292E"/>
                </a:solidFill>
                <a:latin typeface="Georgia"/>
                <a:ea typeface="Georgia"/>
                <a:cs typeface="Georgia"/>
                <a:sym typeface="Georgia"/>
              </a:rPr>
              <a:t>Standard fair hosting service. around $25/mo. Handles domain, email, and other common services for you. Almost unlimited storage. See also: </a:t>
            </a:r>
            <a:r>
              <a:rPr lang="en" sz="1400" u="sng">
                <a:solidFill>
                  <a:srgbClr val="0366D6"/>
                </a:solidFill>
                <a:latin typeface="Georgia"/>
                <a:ea typeface="Georgia"/>
                <a:cs typeface="Georgia"/>
                <a:sym typeface="Georgia"/>
                <a:hlinkClick r:id="rId7"/>
              </a:rPr>
              <a:t>Bluehost</a:t>
            </a:r>
            <a:r>
              <a:rPr lang="en" sz="1400">
                <a:solidFill>
                  <a:srgbClr val="24292E"/>
                </a:solidFill>
                <a:latin typeface="Georgia"/>
                <a:ea typeface="Georgia"/>
                <a:cs typeface="Georgia"/>
                <a:sym typeface="Georgia"/>
              </a:rPr>
              <a:t>.</a:t>
            </a:r>
            <a:br>
              <a:rPr lang="en">
                <a:solidFill>
                  <a:srgbClr val="24292E"/>
                </a:solidFill>
                <a:latin typeface="Georgia"/>
                <a:ea typeface="Georgia"/>
                <a:cs typeface="Georgia"/>
                <a:sym typeface="Georgia"/>
              </a:rPr>
            </a:br>
            <a:br>
              <a:rPr lang="en">
                <a:solidFill>
                  <a:srgbClr val="24292E"/>
                </a:solidFill>
                <a:latin typeface="Georgia"/>
                <a:ea typeface="Georgia"/>
                <a:cs typeface="Georgia"/>
                <a:sym typeface="Georgia"/>
              </a:rPr>
            </a:br>
            <a:r>
              <a:rPr b="1" i="1" lang="en">
                <a:solidFill>
                  <a:srgbClr val="24292E"/>
                </a:solidFill>
                <a:latin typeface="Georgia"/>
                <a:ea typeface="Georgia"/>
                <a:cs typeface="Georgia"/>
                <a:sym typeface="Georgia"/>
              </a:rPr>
              <a:t>If it were an apartment:</a:t>
            </a:r>
            <a:r>
              <a:rPr i="1" lang="en">
                <a:solidFill>
                  <a:srgbClr val="24292E"/>
                </a:solidFill>
                <a:latin typeface="Georgia"/>
                <a:ea typeface="Georgia"/>
                <a:cs typeface="Georgia"/>
                <a:sym typeface="Georgia"/>
              </a:rPr>
              <a:t> A studio apartment with a reliable handyman</a:t>
            </a:r>
            <a:endParaRPr sz="1800">
              <a:latin typeface="Georgia"/>
              <a:ea typeface="Georgia"/>
              <a:cs typeface="Georgia"/>
              <a:sym typeface="Georgia"/>
            </a:endParaRPr>
          </a:p>
        </p:txBody>
      </p:sp>
      <p:pic>
        <p:nvPicPr>
          <p:cNvPr descr="Image result for handyman apartment" id="1454" name="Shape 1454"/>
          <p:cNvPicPr preferRelativeResize="0"/>
          <p:nvPr/>
        </p:nvPicPr>
        <p:blipFill>
          <a:blip r:embed="rId8">
            <a:alphaModFix/>
          </a:blip>
          <a:stretch>
            <a:fillRect/>
          </a:stretch>
        </p:blipFill>
        <p:spPr>
          <a:xfrm>
            <a:off x="7341425" y="3113737"/>
            <a:ext cx="1282775" cy="1950025"/>
          </a:xfrm>
          <a:prstGeom prst="rect">
            <a:avLst/>
          </a:prstGeom>
          <a:noFill/>
          <a:ln>
            <a:noFill/>
          </a:ln>
        </p:spPr>
      </p:pic>
      <p:pic>
        <p:nvPicPr>
          <p:cNvPr descr="Image result for handyman apartment" id="1455" name="Shape 1455"/>
          <p:cNvPicPr preferRelativeResize="0"/>
          <p:nvPr/>
        </p:nvPicPr>
        <p:blipFill>
          <a:blip r:embed="rId9">
            <a:alphaModFix/>
          </a:blip>
          <a:stretch>
            <a:fillRect/>
          </a:stretch>
        </p:blipFill>
        <p:spPr>
          <a:xfrm>
            <a:off x="5193209" y="3113725"/>
            <a:ext cx="2101215" cy="19500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Shape 1460"/>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chemeClr val="dk1"/>
                </a:solidFill>
                <a:latin typeface="Oswald"/>
                <a:ea typeface="Oswald"/>
                <a:cs typeface="Oswald"/>
                <a:sym typeface="Oswald"/>
              </a:rPr>
              <a:t>HOSTING?</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sp>
        <p:nvSpPr>
          <p:cNvPr id="1461" name="Shape 1461"/>
          <p:cNvSpPr txBox="1"/>
          <p:nvPr>
            <p:ph idx="1" type="body"/>
          </p:nvPr>
        </p:nvSpPr>
        <p:spPr>
          <a:xfrm>
            <a:off x="446475" y="964425"/>
            <a:ext cx="4280100" cy="1988400"/>
          </a:xfrm>
          <a:prstGeom prst="rect">
            <a:avLst/>
          </a:prstGeom>
          <a:noFill/>
          <a:ln>
            <a:noFill/>
          </a:ln>
        </p:spPr>
        <p:txBody>
          <a:bodyPr anchorCtr="0" anchor="t" bIns="0" lIns="0" spcFirstLastPara="1" rIns="0" wrap="square" tIns="0">
            <a:noAutofit/>
          </a:bodyPr>
          <a:lstStyle/>
          <a:p>
            <a:pPr indent="0" lvl="0" marL="0" rtl="0">
              <a:lnSpc>
                <a:spcPct val="115000"/>
              </a:lnSpc>
              <a:spcBef>
                <a:spcPts val="1500"/>
              </a:spcBef>
              <a:spcAft>
                <a:spcPts val="2400"/>
              </a:spcAft>
              <a:buNone/>
            </a:pPr>
            <a:r>
              <a:rPr b="1" lang="en" sz="1800" u="sng">
                <a:solidFill>
                  <a:srgbClr val="0366D6"/>
                </a:solidFill>
                <a:latin typeface="Georgia"/>
                <a:ea typeface="Georgia"/>
                <a:cs typeface="Georgia"/>
                <a:sym typeface="Georgia"/>
                <a:hlinkClick r:id="rId3"/>
              </a:rPr>
              <a:t>Amazon Web Services</a:t>
            </a:r>
            <a:r>
              <a:rPr lang="en">
                <a:solidFill>
                  <a:srgbClr val="24292E"/>
                </a:solidFill>
                <a:latin typeface="Georgia"/>
                <a:ea typeface="Georgia"/>
                <a:cs typeface="Georgia"/>
                <a:sym typeface="Georgia"/>
              </a:rPr>
              <a:t> </a:t>
            </a:r>
            <a:br>
              <a:rPr lang="en">
                <a:solidFill>
                  <a:srgbClr val="24292E"/>
                </a:solidFill>
                <a:latin typeface="Georgia"/>
                <a:ea typeface="Georgia"/>
                <a:cs typeface="Georgia"/>
                <a:sym typeface="Georgia"/>
              </a:rPr>
            </a:br>
            <a:r>
              <a:rPr lang="en" sz="1400">
                <a:solidFill>
                  <a:srgbClr val="24292E"/>
                </a:solidFill>
                <a:latin typeface="Georgia"/>
                <a:ea typeface="Georgia"/>
                <a:cs typeface="Georgia"/>
                <a:sym typeface="Georgia"/>
              </a:rPr>
              <a:t>Cheap and scalable - only pay for what you use (could be as low as $1-3/mo). No frills.</a:t>
            </a:r>
            <a:br>
              <a:rPr lang="en">
                <a:solidFill>
                  <a:srgbClr val="24292E"/>
                </a:solidFill>
                <a:latin typeface="Georgia"/>
                <a:ea typeface="Georgia"/>
                <a:cs typeface="Georgia"/>
                <a:sym typeface="Georgia"/>
              </a:rPr>
            </a:br>
            <a:br>
              <a:rPr lang="en">
                <a:solidFill>
                  <a:srgbClr val="24292E"/>
                </a:solidFill>
                <a:latin typeface="Georgia"/>
                <a:ea typeface="Georgia"/>
                <a:cs typeface="Georgia"/>
                <a:sym typeface="Georgia"/>
              </a:rPr>
            </a:br>
            <a:r>
              <a:rPr b="1" i="1" lang="en">
                <a:solidFill>
                  <a:srgbClr val="24292E"/>
                </a:solidFill>
                <a:latin typeface="Georgia"/>
                <a:ea typeface="Georgia"/>
                <a:cs typeface="Georgia"/>
                <a:sym typeface="Georgia"/>
              </a:rPr>
              <a:t>If it were an apartment:</a:t>
            </a:r>
            <a:r>
              <a:rPr i="1" lang="en">
                <a:solidFill>
                  <a:srgbClr val="24292E"/>
                </a:solidFill>
                <a:latin typeface="Georgia"/>
                <a:ea typeface="Georgia"/>
                <a:cs typeface="Georgia"/>
                <a:sym typeface="Georgia"/>
              </a:rPr>
              <a:t> A converted factory space with a water/gas hookup but no appliances. Or walls. Great if you like DIY projects!</a:t>
            </a:r>
            <a:endParaRPr sz="1800">
              <a:latin typeface="Georgia"/>
              <a:ea typeface="Georgia"/>
              <a:cs typeface="Georgia"/>
              <a:sym typeface="Georgia"/>
            </a:endParaRPr>
          </a:p>
        </p:txBody>
      </p:sp>
      <p:sp>
        <p:nvSpPr>
          <p:cNvPr id="1462" name="Shape 1462"/>
          <p:cNvSpPr txBox="1"/>
          <p:nvPr>
            <p:ph idx="1" type="body"/>
          </p:nvPr>
        </p:nvSpPr>
        <p:spPr>
          <a:xfrm>
            <a:off x="446475" y="2968893"/>
            <a:ext cx="4280100" cy="1988400"/>
          </a:xfrm>
          <a:prstGeom prst="rect">
            <a:avLst/>
          </a:prstGeom>
          <a:noFill/>
          <a:ln>
            <a:noFill/>
          </a:ln>
        </p:spPr>
        <p:txBody>
          <a:bodyPr anchorCtr="0" anchor="t" bIns="0" lIns="0" spcFirstLastPara="1" rIns="0" wrap="square" tIns="0">
            <a:noAutofit/>
          </a:bodyPr>
          <a:lstStyle/>
          <a:p>
            <a:pPr indent="0" lvl="0" marL="0" rtl="0">
              <a:lnSpc>
                <a:spcPct val="115000"/>
              </a:lnSpc>
              <a:spcBef>
                <a:spcPts val="1500"/>
              </a:spcBef>
              <a:spcAft>
                <a:spcPts val="2400"/>
              </a:spcAft>
              <a:buNone/>
            </a:pPr>
            <a:r>
              <a:rPr b="1" lang="en" sz="1800" u="sng">
                <a:solidFill>
                  <a:srgbClr val="0366D6"/>
                </a:solidFill>
                <a:latin typeface="Georgia"/>
                <a:ea typeface="Georgia"/>
                <a:cs typeface="Georgia"/>
                <a:sym typeface="Georgia"/>
                <a:hlinkClick r:id="rId4"/>
              </a:rPr>
              <a:t>Heroku</a:t>
            </a:r>
            <a:r>
              <a:rPr b="1" lang="en" sz="1800">
                <a:solidFill>
                  <a:srgbClr val="24292E"/>
                </a:solidFill>
                <a:latin typeface="Georgia"/>
                <a:ea typeface="Georgia"/>
                <a:cs typeface="Georgia"/>
                <a:sym typeface="Georgia"/>
              </a:rPr>
              <a:t> </a:t>
            </a:r>
            <a:br>
              <a:rPr lang="en">
                <a:solidFill>
                  <a:srgbClr val="24292E"/>
                </a:solidFill>
                <a:latin typeface="Georgia"/>
                <a:ea typeface="Georgia"/>
                <a:cs typeface="Georgia"/>
                <a:sym typeface="Georgia"/>
              </a:rPr>
            </a:br>
            <a:r>
              <a:rPr lang="en" sz="1400">
                <a:solidFill>
                  <a:srgbClr val="24292E"/>
                </a:solidFill>
                <a:latin typeface="Georgia"/>
                <a:ea typeface="Georgia"/>
                <a:cs typeface="Georgia"/>
                <a:sym typeface="Georgia"/>
              </a:rPr>
              <a:t>Cloud app hosting - Probably overkill for what you need, but good if you want to scale to hosting full apps. Price tiers based on usage, from free to $500/mo.</a:t>
            </a:r>
            <a:br>
              <a:rPr lang="en">
                <a:solidFill>
                  <a:srgbClr val="24292E"/>
                </a:solidFill>
                <a:latin typeface="Georgia"/>
                <a:ea typeface="Georgia"/>
                <a:cs typeface="Georgia"/>
                <a:sym typeface="Georgia"/>
              </a:rPr>
            </a:br>
            <a:br>
              <a:rPr lang="en">
                <a:solidFill>
                  <a:srgbClr val="24292E"/>
                </a:solidFill>
                <a:latin typeface="Georgia"/>
                <a:ea typeface="Georgia"/>
                <a:cs typeface="Georgia"/>
                <a:sym typeface="Georgia"/>
              </a:rPr>
            </a:br>
            <a:r>
              <a:rPr b="1" i="1" lang="en">
                <a:solidFill>
                  <a:srgbClr val="24292E"/>
                </a:solidFill>
                <a:latin typeface="Georgia"/>
                <a:ea typeface="Georgia"/>
                <a:cs typeface="Georgia"/>
                <a:sym typeface="Georgia"/>
              </a:rPr>
              <a:t>If it were an apartment:</a:t>
            </a:r>
            <a:r>
              <a:rPr i="1" lang="en">
                <a:solidFill>
                  <a:srgbClr val="24292E"/>
                </a:solidFill>
                <a:latin typeface="Georgia"/>
                <a:ea typeface="Georgia"/>
                <a:cs typeface="Georgia"/>
                <a:sym typeface="Georgia"/>
              </a:rPr>
              <a:t> A cabin on 40 acres of land in the woods. You only pay for the space you actually use.</a:t>
            </a:r>
            <a:endParaRPr sz="1800">
              <a:latin typeface="Georgia"/>
              <a:ea typeface="Georgia"/>
              <a:cs typeface="Georgia"/>
              <a:sym typeface="Georgia"/>
            </a:endParaRPr>
          </a:p>
        </p:txBody>
      </p:sp>
      <p:pic>
        <p:nvPicPr>
          <p:cNvPr descr="Image result for abandoned factory" id="1463" name="Shape 1463"/>
          <p:cNvPicPr preferRelativeResize="0"/>
          <p:nvPr/>
        </p:nvPicPr>
        <p:blipFill>
          <a:blip r:embed="rId5">
            <a:alphaModFix/>
          </a:blip>
          <a:stretch>
            <a:fillRect/>
          </a:stretch>
        </p:blipFill>
        <p:spPr>
          <a:xfrm>
            <a:off x="5810400" y="1003275"/>
            <a:ext cx="2623049" cy="1773351"/>
          </a:xfrm>
          <a:prstGeom prst="rect">
            <a:avLst/>
          </a:prstGeom>
          <a:noFill/>
          <a:ln>
            <a:noFill/>
          </a:ln>
        </p:spPr>
      </p:pic>
      <p:pic>
        <p:nvPicPr>
          <p:cNvPr descr="Image result for mountain cabin" id="1464" name="Shape 1464"/>
          <p:cNvPicPr preferRelativeResize="0"/>
          <p:nvPr/>
        </p:nvPicPr>
        <p:blipFill>
          <a:blip r:embed="rId6">
            <a:alphaModFix/>
          </a:blip>
          <a:stretch>
            <a:fillRect/>
          </a:stretch>
        </p:blipFill>
        <p:spPr>
          <a:xfrm>
            <a:off x="5810400" y="3145375"/>
            <a:ext cx="2623051" cy="181191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Shape 1469"/>
          <p:cNvSpPr/>
          <p:nvPr/>
        </p:nvSpPr>
        <p:spPr>
          <a:xfrm>
            <a:off x="446484" y="518823"/>
            <a:ext cx="71439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rgbClr val="FFFFFF"/>
                </a:solidFill>
                <a:latin typeface="Oswald"/>
                <a:ea typeface="Oswald"/>
                <a:cs typeface="Oswald"/>
                <a:sym typeface="Oswald"/>
              </a:rPr>
              <a:t>ONLINE PORTFOLIOS</a:t>
            </a:r>
            <a:endParaRPr sz="1000">
              <a:solidFill>
                <a:srgbClr val="FFFFFF"/>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solidFill>
                <a:srgbClr val="FFFFFF"/>
              </a:solidFill>
              <a:latin typeface="Oswald"/>
              <a:ea typeface="Oswald"/>
              <a:cs typeface="Oswald"/>
              <a:sym typeface="Oswald"/>
            </a:endParaRPr>
          </a:p>
        </p:txBody>
      </p:sp>
      <p:sp>
        <p:nvSpPr>
          <p:cNvPr id="1470" name="Shape 1470"/>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DOMAIN NAME?</a:t>
            </a:r>
            <a:endParaRPr sz="6700">
              <a:latin typeface="Oswald"/>
              <a:ea typeface="Oswald"/>
              <a:cs typeface="Oswald"/>
              <a:sym typeface="Oswa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Shape 1475"/>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DOMAIN NAME?</a:t>
            </a:r>
            <a:endParaRPr sz="1000">
              <a:latin typeface="Oswald"/>
              <a:ea typeface="Oswald"/>
              <a:cs typeface="Oswald"/>
              <a:sym typeface="Oswald"/>
            </a:endParaRPr>
          </a:p>
        </p:txBody>
      </p:sp>
      <p:pic>
        <p:nvPicPr>
          <p:cNvPr descr="URL anatomy" id="1476" name="Shape 1476"/>
          <p:cNvPicPr preferRelativeResize="0"/>
          <p:nvPr/>
        </p:nvPicPr>
        <p:blipFill>
          <a:blip r:embed="rId3">
            <a:alphaModFix/>
          </a:blip>
          <a:stretch>
            <a:fillRect/>
          </a:stretch>
        </p:blipFill>
        <p:spPr>
          <a:xfrm>
            <a:off x="3543725" y="1848050"/>
            <a:ext cx="5305425" cy="2362200"/>
          </a:xfrm>
          <a:prstGeom prst="rect">
            <a:avLst/>
          </a:prstGeom>
          <a:noFill/>
          <a:ln>
            <a:noFill/>
          </a:ln>
        </p:spPr>
      </p:pic>
      <p:sp>
        <p:nvSpPr>
          <p:cNvPr id="1477" name="Shape 1477"/>
          <p:cNvSpPr txBox="1"/>
          <p:nvPr/>
        </p:nvSpPr>
        <p:spPr>
          <a:xfrm>
            <a:off x="623725" y="1737025"/>
            <a:ext cx="3000000" cy="3000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latin typeface="Roboto"/>
                <a:ea typeface="Roboto"/>
                <a:cs typeface="Roboto"/>
                <a:sym typeface="Roboto"/>
              </a:rPr>
              <a:t>A domain name is the address you type in to visit your website. It consists of two parts - the domain name itself, and the top level domain:</a:t>
            </a:r>
            <a:br>
              <a:rPr lang="en">
                <a:latin typeface="Roboto"/>
                <a:ea typeface="Roboto"/>
                <a:cs typeface="Roboto"/>
                <a:sym typeface="Roboto"/>
              </a:rPr>
            </a:br>
            <a:br>
              <a:rPr lang="en">
                <a:latin typeface="Roboto"/>
                <a:ea typeface="Roboto"/>
                <a:cs typeface="Roboto"/>
                <a:sym typeface="Roboto"/>
              </a:rPr>
            </a:br>
            <a:endParaRPr>
              <a:latin typeface="Roboto"/>
              <a:ea typeface="Roboto"/>
              <a:cs typeface="Roboto"/>
              <a:sym typeface="Roboto"/>
            </a:endParaRPr>
          </a:p>
          <a:p>
            <a:pPr indent="0" lvl="0" marL="0" rtl="0">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Shape 1482"/>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DOMAIN NAME?</a:t>
            </a:r>
            <a:endParaRPr sz="1000">
              <a:latin typeface="Oswald"/>
              <a:ea typeface="Oswald"/>
              <a:cs typeface="Oswald"/>
              <a:sym typeface="Oswald"/>
            </a:endParaRPr>
          </a:p>
        </p:txBody>
      </p:sp>
      <p:sp>
        <p:nvSpPr>
          <p:cNvPr id="1483" name="Shape 1483"/>
          <p:cNvSpPr txBox="1"/>
          <p:nvPr/>
        </p:nvSpPr>
        <p:spPr>
          <a:xfrm>
            <a:off x="480425" y="1017400"/>
            <a:ext cx="8223900" cy="381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800"/>
              </a:spcBef>
              <a:spcAft>
                <a:spcPts val="0"/>
              </a:spcAft>
              <a:buClr>
                <a:schemeClr val="dk1"/>
              </a:buClr>
              <a:buSzPts val="1100"/>
              <a:buFont typeface="Arial"/>
              <a:buNone/>
            </a:pPr>
            <a:r>
              <a:rPr lang="en" sz="1200">
                <a:solidFill>
                  <a:schemeClr val="dk1"/>
                </a:solidFill>
                <a:latin typeface="Georgia"/>
                <a:ea typeface="Georgia"/>
                <a:cs typeface="Georgia"/>
                <a:sym typeface="Georgia"/>
              </a:rPr>
              <a:t>For your </a:t>
            </a:r>
            <a:r>
              <a:rPr b="1" lang="en" sz="1200">
                <a:solidFill>
                  <a:schemeClr val="dk1"/>
                </a:solidFill>
                <a:latin typeface="Georgia"/>
                <a:ea typeface="Georgia"/>
                <a:cs typeface="Georgia"/>
                <a:sym typeface="Georgia"/>
              </a:rPr>
              <a:t>Domain Name</a:t>
            </a:r>
            <a:r>
              <a:rPr lang="en" sz="1200">
                <a:solidFill>
                  <a:schemeClr val="dk1"/>
                </a:solidFill>
                <a:latin typeface="Georgia"/>
                <a:ea typeface="Georgia"/>
                <a:cs typeface="Georgia"/>
                <a:sym typeface="Georgia"/>
              </a:rPr>
              <a:t>, you’ll want to make this something simple - as close to your name as possible is always a good bet. Avoid picking domains with numbers, dashes, or special characters in them, or with specific job titles in it (i.e. NickAndersonUX.com). As the industry changes, these buzzwords tend to age poorly.</a:t>
            </a:r>
            <a:endParaRPr sz="1200">
              <a:solidFill>
                <a:schemeClr val="dk1"/>
              </a:solidFill>
              <a:latin typeface="Georgia"/>
              <a:ea typeface="Georgia"/>
              <a:cs typeface="Georgia"/>
              <a:sym typeface="Georgia"/>
            </a:endParaRPr>
          </a:p>
          <a:p>
            <a:pPr indent="0" lvl="0" marL="0" rtl="0">
              <a:lnSpc>
                <a:spcPct val="115000"/>
              </a:lnSpc>
              <a:spcBef>
                <a:spcPts val="800"/>
              </a:spcBef>
              <a:spcAft>
                <a:spcPts val="0"/>
              </a:spcAft>
              <a:buClr>
                <a:schemeClr val="dk1"/>
              </a:buClr>
              <a:buSzPts val="1100"/>
              <a:buFont typeface="Arial"/>
              <a:buNone/>
            </a:pPr>
            <a:r>
              <a:rPr lang="en" sz="1200">
                <a:solidFill>
                  <a:schemeClr val="dk1"/>
                </a:solidFill>
                <a:latin typeface="Georgia"/>
                <a:ea typeface="Georgia"/>
                <a:cs typeface="Georgia"/>
                <a:sym typeface="Georgia"/>
              </a:rPr>
              <a:t>For your </a:t>
            </a:r>
            <a:r>
              <a:rPr b="1" lang="en" sz="1200">
                <a:solidFill>
                  <a:schemeClr val="dk1"/>
                </a:solidFill>
                <a:latin typeface="Georgia"/>
                <a:ea typeface="Georgia"/>
                <a:cs typeface="Georgia"/>
                <a:sym typeface="Georgia"/>
              </a:rPr>
              <a:t>Top Level Domain</a:t>
            </a:r>
            <a:r>
              <a:rPr lang="en" sz="1200">
                <a:solidFill>
                  <a:schemeClr val="dk1"/>
                </a:solidFill>
                <a:latin typeface="Georgia"/>
                <a:ea typeface="Georgia"/>
                <a:cs typeface="Georgia"/>
                <a:sym typeface="Georgia"/>
              </a:rPr>
              <a:t>, you have over </a:t>
            </a:r>
            <a:r>
              <a:rPr lang="en" sz="1200" u="sng">
                <a:solidFill>
                  <a:srgbClr val="1155CC"/>
                </a:solidFill>
                <a:latin typeface="Georgia"/>
                <a:ea typeface="Georgia"/>
                <a:cs typeface="Georgia"/>
                <a:sym typeface="Georgia"/>
                <a:hlinkClick r:id="rId3"/>
              </a:rPr>
              <a:t>one thousand options</a:t>
            </a:r>
            <a:r>
              <a:rPr lang="en" sz="1200">
                <a:solidFill>
                  <a:schemeClr val="dk1"/>
                </a:solidFill>
                <a:latin typeface="Georgia"/>
                <a:ea typeface="Georgia"/>
                <a:cs typeface="Georgia"/>
                <a:sym typeface="Georgia"/>
              </a:rPr>
              <a:t> to choose from. A few good choices are:</a:t>
            </a:r>
            <a:endParaRPr sz="1200">
              <a:solidFill>
                <a:schemeClr val="dk1"/>
              </a:solidFill>
              <a:latin typeface="Georgia"/>
              <a:ea typeface="Georgia"/>
              <a:cs typeface="Georgia"/>
              <a:sym typeface="Georgia"/>
            </a:endParaRPr>
          </a:p>
          <a:p>
            <a:pPr indent="-304800" lvl="0" marL="457200" rtl="0">
              <a:lnSpc>
                <a:spcPct val="115000"/>
              </a:lnSpc>
              <a:spcBef>
                <a:spcPts val="8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.com - standard</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304800" lvl="0" marL="457200" rtl="0">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.co - also good, common for portfolio sites</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304800" lvl="0" marL="457200" rtl="0">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 </a:t>
            </a:r>
            <a:r>
              <a:rPr lang="en" sz="1200" u="sng">
                <a:solidFill>
                  <a:srgbClr val="1155CC"/>
                </a:solidFill>
                <a:latin typeface="Georgia"/>
                <a:ea typeface="Georgia"/>
                <a:cs typeface="Georgia"/>
                <a:sym typeface="Georgia"/>
                <a:hlinkClick r:id="rId4"/>
              </a:rPr>
              <a:t>new top level domains</a:t>
            </a:r>
            <a:r>
              <a:rPr lang="en" sz="1200">
                <a:solidFill>
                  <a:schemeClr val="dk1"/>
                </a:solidFill>
                <a:latin typeface="Georgia"/>
                <a:ea typeface="Georgia"/>
                <a:cs typeface="Georgia"/>
                <a:sym typeface="Georgia"/>
              </a:rPr>
              <a:t>  - great if relevant (i.e. .design or .work), or show personality (ie. NickAnderson.Rocks)</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304800" lvl="0" marL="457200" rtl="0">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AVOID .net and .biz. These have become associated with businesses that were late to the dotcom boom, and still give some employers the impression of unprofessionality.</a:t>
            </a:r>
            <a:endParaRPr sz="1200">
              <a:latin typeface="Georgia"/>
              <a:ea typeface="Georgia"/>
              <a:cs typeface="Georgia"/>
              <a:sym typeface="Georgi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sp>
        <p:nvSpPr>
          <p:cNvPr id="1488" name="Shape 1488"/>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DOMAIN NAME?</a:t>
            </a:r>
            <a:endParaRPr sz="1000">
              <a:latin typeface="Oswald"/>
              <a:ea typeface="Oswald"/>
              <a:cs typeface="Oswald"/>
              <a:sym typeface="Oswald"/>
            </a:endParaRPr>
          </a:p>
        </p:txBody>
      </p:sp>
      <p:sp>
        <p:nvSpPr>
          <p:cNvPr id="1489" name="Shape 1489"/>
          <p:cNvSpPr txBox="1"/>
          <p:nvPr/>
        </p:nvSpPr>
        <p:spPr>
          <a:xfrm>
            <a:off x="480425" y="1017400"/>
            <a:ext cx="8223900" cy="381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800"/>
              </a:spcBef>
              <a:spcAft>
                <a:spcPts val="0"/>
              </a:spcAft>
              <a:buClr>
                <a:srgbClr val="000000"/>
              </a:buClr>
              <a:buSzPts val="1100"/>
              <a:buFont typeface="Arial"/>
              <a:buNone/>
            </a:pPr>
            <a:r>
              <a:rPr lang="en">
                <a:solidFill>
                  <a:schemeClr val="dk1"/>
                </a:solidFill>
                <a:latin typeface="Georgia"/>
                <a:ea typeface="Georgia"/>
                <a:cs typeface="Georgia"/>
                <a:sym typeface="Georgia"/>
              </a:rPr>
              <a:t>You can expect to pay between $10-30/year for domain name. You can buy it at any time, but keep in mind that </a:t>
            </a:r>
            <a:r>
              <a:rPr b="1" lang="en">
                <a:solidFill>
                  <a:schemeClr val="dk1"/>
                </a:solidFill>
                <a:latin typeface="Georgia"/>
                <a:ea typeface="Georgia"/>
                <a:cs typeface="Georgia"/>
                <a:sym typeface="Georgia"/>
              </a:rPr>
              <a:t>many hosting services will bundle it with your hosting package</a:t>
            </a:r>
            <a:r>
              <a:rPr lang="en">
                <a:solidFill>
                  <a:schemeClr val="dk1"/>
                </a:solidFill>
                <a:latin typeface="Georgia"/>
                <a:ea typeface="Georgia"/>
                <a:cs typeface="Georgia"/>
                <a:sym typeface="Georgia"/>
              </a:rPr>
              <a:t> to make it cheaper and easier to set up. If you do purchase the domain name separately, be sure to do so through a reputable service, such as:</a:t>
            </a:r>
            <a:endParaRPr>
              <a:solidFill>
                <a:schemeClr val="dk1"/>
              </a:solidFill>
              <a:latin typeface="Georgia"/>
              <a:ea typeface="Georgia"/>
              <a:cs typeface="Georgia"/>
              <a:sym typeface="Georgia"/>
            </a:endParaRPr>
          </a:p>
          <a:p>
            <a:pPr indent="-317500" lvl="0" marL="457200" rtl="0">
              <a:lnSpc>
                <a:spcPct val="115000"/>
              </a:lnSpc>
              <a:spcBef>
                <a:spcPts val="800"/>
              </a:spcBef>
              <a:spcAft>
                <a:spcPts val="0"/>
              </a:spcAft>
              <a:buClr>
                <a:schemeClr val="dk1"/>
              </a:buClr>
              <a:buSzPts val="1400"/>
              <a:buFont typeface="Georgia"/>
              <a:buChar char="●"/>
            </a:pPr>
            <a:r>
              <a:rPr lang="en" u="sng">
                <a:solidFill>
                  <a:srgbClr val="1155CC"/>
                </a:solidFill>
                <a:latin typeface="Georgia"/>
                <a:ea typeface="Georgia"/>
                <a:cs typeface="Georgia"/>
                <a:sym typeface="Georgia"/>
                <a:hlinkClick r:id="rId3"/>
              </a:rPr>
              <a:t>Google</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u="sng">
                <a:solidFill>
                  <a:srgbClr val="1155CC"/>
                </a:solidFill>
                <a:latin typeface="Georgia"/>
                <a:ea typeface="Georgia"/>
                <a:cs typeface="Georgia"/>
                <a:sym typeface="Georgia"/>
                <a:hlinkClick r:id="rId4"/>
              </a:rPr>
              <a:t>NameCheap</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u="sng">
                <a:solidFill>
                  <a:srgbClr val="1155CC"/>
                </a:solidFill>
                <a:latin typeface="Georgia"/>
                <a:ea typeface="Georgia"/>
                <a:cs typeface="Georgia"/>
                <a:sym typeface="Georgia"/>
                <a:hlinkClick r:id="rId5"/>
              </a:rPr>
              <a:t>HostGator</a:t>
            </a: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chemeClr val="dk1"/>
              </a:buClr>
              <a:buSzPts val="1400"/>
              <a:buFont typeface="Georgia"/>
              <a:buChar char="●"/>
            </a:pPr>
            <a:r>
              <a:rPr lang="en" u="sng">
                <a:solidFill>
                  <a:srgbClr val="1155CC"/>
                </a:solidFill>
                <a:latin typeface="Georgia"/>
                <a:ea typeface="Georgia"/>
                <a:cs typeface="Georgia"/>
                <a:sym typeface="Georgia"/>
                <a:hlinkClick r:id="rId6"/>
              </a:rPr>
              <a:t>GoDaddy</a:t>
            </a:r>
            <a:endParaRPr>
              <a:solidFill>
                <a:schemeClr val="dk1"/>
              </a:solidFill>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Shape 1494"/>
          <p:cNvSpPr/>
          <p:nvPr/>
        </p:nvSpPr>
        <p:spPr>
          <a:xfrm>
            <a:off x="446484" y="518823"/>
            <a:ext cx="71439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rgbClr val="FFFFFF"/>
                </a:solidFill>
                <a:latin typeface="Oswald"/>
                <a:ea typeface="Oswald"/>
                <a:cs typeface="Oswald"/>
                <a:sym typeface="Oswald"/>
              </a:rPr>
              <a:t>ONLINE PORTFOLIOS</a:t>
            </a:r>
            <a:endParaRPr sz="1000">
              <a:solidFill>
                <a:srgbClr val="FFFFFF"/>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solidFill>
                <a:srgbClr val="FFFFFF"/>
              </a:solidFill>
              <a:latin typeface="Oswald"/>
              <a:ea typeface="Oswald"/>
              <a:cs typeface="Oswald"/>
              <a:sym typeface="Oswald"/>
            </a:endParaRPr>
          </a:p>
        </p:txBody>
      </p:sp>
      <p:sp>
        <p:nvSpPr>
          <p:cNvPr id="1495" name="Shape 1495"/>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K NOW WHAT</a:t>
            </a:r>
            <a:endParaRPr sz="6700">
              <a:latin typeface="Oswald"/>
              <a:ea typeface="Oswald"/>
              <a:cs typeface="Oswald"/>
              <a:sym typeface="Oswa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Shape 1500"/>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K NOW WHAT</a:t>
            </a:r>
            <a:endParaRPr sz="1000">
              <a:latin typeface="Oswald"/>
              <a:ea typeface="Oswald"/>
              <a:cs typeface="Oswald"/>
              <a:sym typeface="Oswald"/>
            </a:endParaRPr>
          </a:p>
        </p:txBody>
      </p:sp>
      <p:sp>
        <p:nvSpPr>
          <p:cNvPr id="1501" name="Shape 1501"/>
          <p:cNvSpPr txBox="1"/>
          <p:nvPr/>
        </p:nvSpPr>
        <p:spPr>
          <a:xfrm>
            <a:off x="480425" y="1017400"/>
            <a:ext cx="8223900" cy="381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800"/>
              </a:spcBef>
              <a:spcAft>
                <a:spcPts val="0"/>
              </a:spcAft>
              <a:buClr>
                <a:srgbClr val="000000"/>
              </a:buClr>
              <a:buSzPts val="1100"/>
              <a:buFont typeface="Arial"/>
              <a:buNone/>
            </a:pPr>
            <a:r>
              <a:rPr lang="en">
                <a:solidFill>
                  <a:schemeClr val="dk1"/>
                </a:solidFill>
                <a:latin typeface="Georgia"/>
                <a:ea typeface="Georgia"/>
                <a:cs typeface="Georgia"/>
                <a:sym typeface="Georgia"/>
              </a:rPr>
              <a:t>Make a website! I suggest using a bootstrap template. Many are free:</a:t>
            </a:r>
            <a:br>
              <a:rPr lang="en">
                <a:solidFill>
                  <a:schemeClr val="dk1"/>
                </a:solidFill>
                <a:latin typeface="Georgia"/>
                <a:ea typeface="Georgia"/>
                <a:cs typeface="Georgia"/>
                <a:sym typeface="Georgia"/>
              </a:rPr>
            </a:br>
            <a:endParaRPr>
              <a:solidFill>
                <a:schemeClr val="dk1"/>
              </a:solidFill>
              <a:latin typeface="Georgia"/>
              <a:ea typeface="Georgia"/>
              <a:cs typeface="Georgia"/>
              <a:sym typeface="Georgia"/>
            </a:endParaRPr>
          </a:p>
          <a:p>
            <a:pPr indent="-317500" lvl="0" marL="457200" rtl="0">
              <a:lnSpc>
                <a:spcPct val="115000"/>
              </a:lnSpc>
              <a:spcBef>
                <a:spcPts val="0"/>
              </a:spcBef>
              <a:spcAft>
                <a:spcPts val="0"/>
              </a:spcAft>
              <a:buClr>
                <a:srgbClr val="24292E"/>
              </a:buClr>
              <a:buSzPts val="1400"/>
              <a:buFont typeface="Georgia"/>
              <a:buChar char="●"/>
            </a:pPr>
            <a:r>
              <a:rPr lang="en" u="sng">
                <a:solidFill>
                  <a:srgbClr val="0366D6"/>
                </a:solidFill>
                <a:latin typeface="Georgia"/>
                <a:ea typeface="Georgia"/>
                <a:cs typeface="Georgia"/>
                <a:sym typeface="Georgia"/>
                <a:hlinkClick r:id="rId3"/>
              </a:rPr>
              <a:t>Start Bootstrap</a:t>
            </a:r>
            <a:endParaRPr u="sng">
              <a:solidFill>
                <a:srgbClr val="0366D6"/>
              </a:solidFill>
              <a:latin typeface="Georgia"/>
              <a:ea typeface="Georgia"/>
              <a:cs typeface="Georgia"/>
              <a:sym typeface="Georgia"/>
              <a:hlinkClick r:id="rId4"/>
            </a:endParaRPr>
          </a:p>
          <a:p>
            <a:pPr indent="-317500" lvl="0" marL="457200" rtl="0">
              <a:lnSpc>
                <a:spcPct val="115000"/>
              </a:lnSpc>
              <a:spcBef>
                <a:spcPts val="0"/>
              </a:spcBef>
              <a:spcAft>
                <a:spcPts val="0"/>
              </a:spcAft>
              <a:buClr>
                <a:srgbClr val="24292E"/>
              </a:buClr>
              <a:buSzPts val="1400"/>
              <a:buFont typeface="Georgia"/>
              <a:buChar char="●"/>
            </a:pPr>
            <a:r>
              <a:rPr lang="en" u="sng">
                <a:solidFill>
                  <a:srgbClr val="0366D6"/>
                </a:solidFill>
                <a:latin typeface="Georgia"/>
                <a:ea typeface="Georgia"/>
                <a:cs typeface="Georgia"/>
                <a:sym typeface="Georgia"/>
                <a:hlinkClick r:id="rId5"/>
              </a:rPr>
              <a:t>Shape Bootstrap</a:t>
            </a:r>
            <a:endParaRPr u="sng">
              <a:solidFill>
                <a:srgbClr val="0366D6"/>
              </a:solidFill>
              <a:latin typeface="Georgia"/>
              <a:ea typeface="Georgia"/>
              <a:cs typeface="Georgia"/>
              <a:sym typeface="Georgia"/>
              <a:hlinkClick r:id="rId6"/>
            </a:endParaRPr>
          </a:p>
          <a:p>
            <a:pPr indent="-317500" lvl="0" marL="457200" rtl="0">
              <a:lnSpc>
                <a:spcPct val="115000"/>
              </a:lnSpc>
              <a:spcBef>
                <a:spcPts val="0"/>
              </a:spcBef>
              <a:spcAft>
                <a:spcPts val="0"/>
              </a:spcAft>
              <a:buClr>
                <a:srgbClr val="24292E"/>
              </a:buClr>
              <a:buSzPts val="1400"/>
              <a:buFont typeface="Georgia"/>
              <a:buChar char="●"/>
            </a:pPr>
            <a:r>
              <a:rPr lang="en" u="sng">
                <a:solidFill>
                  <a:srgbClr val="0366D6"/>
                </a:solidFill>
                <a:latin typeface="Georgia"/>
                <a:ea typeface="Georgia"/>
                <a:cs typeface="Georgia"/>
                <a:sym typeface="Georgia"/>
                <a:hlinkClick r:id="rId7"/>
              </a:rPr>
              <a:t>Wrap Bootstrap(not free)</a:t>
            </a:r>
            <a:br>
              <a:rPr lang="en">
                <a:solidFill>
                  <a:schemeClr val="dk1"/>
                </a:solidFill>
                <a:latin typeface="Georgia"/>
                <a:ea typeface="Georgia"/>
                <a:cs typeface="Georgia"/>
                <a:sym typeface="Georgia"/>
              </a:rPr>
            </a:br>
            <a:endParaRPr>
              <a:solidFill>
                <a:schemeClr val="dk1"/>
              </a:solidFill>
              <a:latin typeface="Georgia"/>
              <a:ea typeface="Georgia"/>
              <a:cs typeface="Georgia"/>
              <a:sym typeface="Georgia"/>
            </a:endParaRPr>
          </a:p>
          <a:p>
            <a:pPr indent="0" lvl="0" marL="0" rtl="0">
              <a:lnSpc>
                <a:spcPct val="115000"/>
              </a:lnSpc>
              <a:spcBef>
                <a:spcPts val="1200"/>
              </a:spcBef>
              <a:spcAft>
                <a:spcPts val="0"/>
              </a:spcAft>
              <a:buNone/>
            </a:pPr>
            <a:r>
              <a:rPr lang="en">
                <a:solidFill>
                  <a:schemeClr val="dk1"/>
                </a:solidFill>
                <a:latin typeface="Georgia"/>
                <a:ea typeface="Georgia"/>
                <a:cs typeface="Georgia"/>
                <a:sym typeface="Georgia"/>
              </a:rPr>
              <a:t>Want to make one from scratch? Make one from a template first, and get it up so you can start finding a job. You can launch version 2.0 after grad when you have more time. </a:t>
            </a:r>
            <a:endParaRPr>
              <a:solidFill>
                <a:schemeClr val="dk1"/>
              </a:solidFill>
              <a:latin typeface="Georgia"/>
              <a:ea typeface="Georgia"/>
              <a:cs typeface="Georgia"/>
              <a:sym typeface="Georgia"/>
            </a:endParaRPr>
          </a:p>
          <a:p>
            <a:pPr indent="0" lvl="0" marL="0" rtl="0">
              <a:lnSpc>
                <a:spcPct val="115000"/>
              </a:lnSpc>
              <a:spcBef>
                <a:spcPts val="1200"/>
              </a:spcBef>
              <a:spcAft>
                <a:spcPts val="120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sp>
        <p:nvSpPr>
          <p:cNvPr id="1506" name="Shape 1506"/>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K NOW WHAT</a:t>
            </a:r>
            <a:endParaRPr sz="1000">
              <a:latin typeface="Oswald"/>
              <a:ea typeface="Oswald"/>
              <a:cs typeface="Oswald"/>
              <a:sym typeface="Oswald"/>
            </a:endParaRPr>
          </a:p>
        </p:txBody>
      </p:sp>
      <p:sp>
        <p:nvSpPr>
          <p:cNvPr id="1507" name="Shape 1507"/>
          <p:cNvSpPr txBox="1"/>
          <p:nvPr/>
        </p:nvSpPr>
        <p:spPr>
          <a:xfrm>
            <a:off x="480425" y="1017400"/>
            <a:ext cx="8223900" cy="381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800">
                <a:solidFill>
                  <a:schemeClr val="dk1"/>
                </a:solidFill>
                <a:latin typeface="Georgia"/>
                <a:ea typeface="Georgia"/>
                <a:cs typeface="Georgia"/>
                <a:sym typeface="Georgia"/>
              </a:rPr>
              <a:t>Then push it up!</a:t>
            </a:r>
            <a:endParaRPr b="1" sz="1800">
              <a:solidFill>
                <a:schemeClr val="dk1"/>
              </a:solidFill>
              <a:latin typeface="Georgia"/>
              <a:ea typeface="Georgia"/>
              <a:cs typeface="Georgia"/>
              <a:sym typeface="Georgia"/>
            </a:endParaRPr>
          </a:p>
          <a:p>
            <a:pPr indent="0" lvl="0" marL="0" rtl="0">
              <a:lnSpc>
                <a:spcPct val="115000"/>
              </a:lnSpc>
              <a:spcBef>
                <a:spcPts val="1200"/>
              </a:spcBef>
              <a:spcAft>
                <a:spcPts val="0"/>
              </a:spcAft>
              <a:buClr>
                <a:schemeClr val="dk1"/>
              </a:buClr>
              <a:buSzPts val="1100"/>
              <a:buFont typeface="Arial"/>
              <a:buNone/>
            </a:pPr>
            <a:r>
              <a:rPr lang="en">
                <a:solidFill>
                  <a:srgbClr val="24292E"/>
                </a:solidFill>
                <a:latin typeface="Georgia"/>
                <a:ea typeface="Georgia"/>
                <a:cs typeface="Georgia"/>
                <a:sym typeface="Georgia"/>
              </a:rPr>
              <a:t>Your hosting company should provide you with a list of ways to deploy your site to the live hosting environment. A common method is FTP, in which you upload your files through an FTP client like </a:t>
            </a:r>
            <a:r>
              <a:rPr lang="en" u="sng">
                <a:solidFill>
                  <a:srgbClr val="0366D6"/>
                </a:solidFill>
                <a:latin typeface="Georgia"/>
                <a:ea typeface="Georgia"/>
                <a:cs typeface="Georgia"/>
                <a:sym typeface="Georgia"/>
                <a:hlinkClick r:id="rId3"/>
              </a:rPr>
              <a:t>FileZilla</a:t>
            </a:r>
            <a:r>
              <a:rPr lang="en">
                <a:solidFill>
                  <a:srgbClr val="24292E"/>
                </a:solidFill>
                <a:latin typeface="Georgia"/>
                <a:ea typeface="Georgia"/>
                <a:cs typeface="Georgia"/>
                <a:sym typeface="Georgia"/>
              </a:rPr>
              <a:t> or </a:t>
            </a:r>
            <a:r>
              <a:rPr lang="en" u="sng">
                <a:solidFill>
                  <a:srgbClr val="0366D6"/>
                </a:solidFill>
                <a:latin typeface="Georgia"/>
                <a:ea typeface="Georgia"/>
                <a:cs typeface="Georgia"/>
                <a:sym typeface="Georgia"/>
                <a:hlinkClick r:id="rId4"/>
              </a:rPr>
              <a:t>CyberDuck</a:t>
            </a:r>
            <a:r>
              <a:rPr lang="en">
                <a:solidFill>
                  <a:srgbClr val="24292E"/>
                </a:solidFill>
                <a:latin typeface="Georgia"/>
                <a:ea typeface="Georgia"/>
                <a:cs typeface="Georgia"/>
                <a:sym typeface="Georgia"/>
              </a:rPr>
              <a:t>. The obvious downside of this is that there is no built-in version control - this is why you'll want to work on a github repo regardless of how static your site is, then dump your files on the FTP server after you commit/push.</a:t>
            </a:r>
            <a:endParaRPr>
              <a:solidFill>
                <a:srgbClr val="24292E"/>
              </a:solidFill>
              <a:latin typeface="Georgia"/>
              <a:ea typeface="Georgia"/>
              <a:cs typeface="Georgia"/>
              <a:sym typeface="Georgia"/>
            </a:endParaRPr>
          </a:p>
          <a:p>
            <a:pPr indent="0" lvl="0" marL="0" rtl="0">
              <a:lnSpc>
                <a:spcPct val="115000"/>
              </a:lnSpc>
              <a:spcBef>
                <a:spcPts val="1200"/>
              </a:spcBef>
              <a:spcAft>
                <a:spcPts val="0"/>
              </a:spcAft>
              <a:buClr>
                <a:schemeClr val="dk1"/>
              </a:buClr>
              <a:buSzPts val="1100"/>
              <a:buFont typeface="Arial"/>
              <a:buNone/>
            </a:pPr>
            <a:r>
              <a:rPr lang="en">
                <a:solidFill>
                  <a:srgbClr val="24292E"/>
                </a:solidFill>
                <a:latin typeface="Georgia"/>
                <a:ea typeface="Georgia"/>
                <a:cs typeface="Georgia"/>
                <a:sym typeface="Georgia"/>
              </a:rPr>
              <a:t>Another option is some kind of middleware that deploys from your repo for you. </a:t>
            </a:r>
            <a:r>
              <a:rPr lang="en" u="sng">
                <a:solidFill>
                  <a:srgbClr val="0366D6"/>
                </a:solidFill>
                <a:latin typeface="Georgia"/>
                <a:ea typeface="Georgia"/>
                <a:cs typeface="Georgia"/>
                <a:sym typeface="Georgia"/>
                <a:hlinkClick r:id="rId5"/>
              </a:rPr>
              <a:t>DeployBot</a:t>
            </a:r>
            <a:r>
              <a:rPr lang="en">
                <a:solidFill>
                  <a:srgbClr val="24292E"/>
                </a:solidFill>
                <a:latin typeface="Georgia"/>
                <a:ea typeface="Georgia"/>
                <a:cs typeface="Georgia"/>
                <a:sym typeface="Georgia"/>
              </a:rPr>
              <a:t>, for example, hooks into both your Github and Hosting account, and pushes from Githubt to your host when you tell it to.</a:t>
            </a:r>
            <a:endParaRPr>
              <a:solidFill>
                <a:srgbClr val="24292E"/>
              </a:solidFill>
              <a:latin typeface="Georgia"/>
              <a:ea typeface="Georgia"/>
              <a:cs typeface="Georgia"/>
              <a:sym typeface="Georgia"/>
            </a:endParaRPr>
          </a:p>
          <a:p>
            <a:pPr indent="0" lvl="0" marL="0" rtl="0">
              <a:lnSpc>
                <a:spcPct val="115000"/>
              </a:lnSpc>
              <a:spcBef>
                <a:spcPts val="1200"/>
              </a:spcBef>
              <a:spcAft>
                <a:spcPts val="0"/>
              </a:spcAft>
              <a:buNone/>
            </a:pPr>
            <a:r>
              <a:t/>
            </a:r>
            <a:endParaRPr>
              <a:solidFill>
                <a:schemeClr val="dk1"/>
              </a:solidFill>
              <a:latin typeface="Georgia"/>
              <a:ea typeface="Georgia"/>
              <a:cs typeface="Georgia"/>
              <a:sym typeface="Georgia"/>
            </a:endParaRPr>
          </a:p>
          <a:p>
            <a:pPr indent="0" lvl="0" marL="0" rtl="0">
              <a:lnSpc>
                <a:spcPct val="115000"/>
              </a:lnSpc>
              <a:spcBef>
                <a:spcPts val="1200"/>
              </a:spcBef>
              <a:spcAft>
                <a:spcPts val="120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Shape 1512"/>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K NOW WHAT</a:t>
            </a:r>
            <a:endParaRPr sz="1000">
              <a:latin typeface="Oswald"/>
              <a:ea typeface="Oswald"/>
              <a:cs typeface="Oswald"/>
              <a:sym typeface="Oswald"/>
            </a:endParaRPr>
          </a:p>
        </p:txBody>
      </p:sp>
      <p:sp>
        <p:nvSpPr>
          <p:cNvPr id="1513" name="Shape 1513"/>
          <p:cNvSpPr txBox="1"/>
          <p:nvPr/>
        </p:nvSpPr>
        <p:spPr>
          <a:xfrm>
            <a:off x="480425" y="1017400"/>
            <a:ext cx="8223900" cy="381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800">
                <a:solidFill>
                  <a:schemeClr val="dk1"/>
                </a:solidFill>
                <a:latin typeface="Georgia"/>
                <a:ea typeface="Georgia"/>
                <a:cs typeface="Georgia"/>
                <a:sym typeface="Georgia"/>
              </a:rPr>
              <a:t>Common Issues and Testing</a:t>
            </a:r>
            <a:endParaRPr b="1" sz="1800">
              <a:solidFill>
                <a:schemeClr val="dk1"/>
              </a:solidFill>
              <a:latin typeface="Georgia"/>
              <a:ea typeface="Georgia"/>
              <a:cs typeface="Georgia"/>
              <a:sym typeface="Georgia"/>
            </a:endParaRPr>
          </a:p>
          <a:p>
            <a:pPr indent="0" lvl="0" marL="0" rtl="0">
              <a:lnSpc>
                <a:spcPct val="115000"/>
              </a:lnSpc>
              <a:spcBef>
                <a:spcPts val="1200"/>
              </a:spcBef>
              <a:spcAft>
                <a:spcPts val="0"/>
              </a:spcAft>
              <a:buNone/>
            </a:pPr>
            <a:r>
              <a:rPr lang="en">
                <a:solidFill>
                  <a:srgbClr val="24292E"/>
                </a:solidFill>
                <a:latin typeface="Georgia"/>
                <a:ea typeface="Georgia"/>
                <a:cs typeface="Georgia"/>
                <a:sym typeface="Georgia"/>
              </a:rPr>
              <a:t>There's a few things to keep in mind as you progress through this process:</a:t>
            </a:r>
            <a:endParaRPr>
              <a:solidFill>
                <a:srgbClr val="24292E"/>
              </a:solidFill>
              <a:latin typeface="Georgia"/>
              <a:ea typeface="Georgia"/>
              <a:cs typeface="Georgia"/>
              <a:sym typeface="Georgia"/>
            </a:endParaRPr>
          </a:p>
          <a:p>
            <a:pPr indent="-317500" lvl="0" marL="457200" rtl="0">
              <a:lnSpc>
                <a:spcPct val="115000"/>
              </a:lnSpc>
              <a:spcBef>
                <a:spcPts val="1200"/>
              </a:spcBef>
              <a:spcAft>
                <a:spcPts val="0"/>
              </a:spcAft>
              <a:buClr>
                <a:srgbClr val="24292E"/>
              </a:buClr>
              <a:buSzPts val="1400"/>
              <a:buFont typeface="Georgia"/>
              <a:buAutoNum type="arabicPeriod"/>
            </a:pPr>
            <a:r>
              <a:rPr lang="en">
                <a:solidFill>
                  <a:srgbClr val="24292E"/>
                </a:solidFill>
                <a:latin typeface="Georgia"/>
                <a:ea typeface="Georgia"/>
                <a:cs typeface="Georgia"/>
                <a:sym typeface="Georgia"/>
              </a:rPr>
              <a:t>It will take a while for your hosting/DNS to propagate - sometimes up to 48 hours. Do not be alarmed if you cannot reach your website (either through your browser or FTP) for a couple days after purchasing it.</a:t>
            </a:r>
            <a:endParaRPr>
              <a:solidFill>
                <a:srgbClr val="24292E"/>
              </a:solidFill>
              <a:latin typeface="Georgia"/>
              <a:ea typeface="Georgia"/>
              <a:cs typeface="Georgia"/>
              <a:sym typeface="Georgia"/>
            </a:endParaRPr>
          </a:p>
          <a:p>
            <a:pPr indent="-317500" lvl="0" marL="457200" rtl="0">
              <a:lnSpc>
                <a:spcPct val="115000"/>
              </a:lnSpc>
              <a:spcBef>
                <a:spcPts val="0"/>
              </a:spcBef>
              <a:spcAft>
                <a:spcPts val="0"/>
              </a:spcAft>
              <a:buClr>
                <a:srgbClr val="24292E"/>
              </a:buClr>
              <a:buSzPts val="1400"/>
              <a:buFont typeface="Georgia"/>
              <a:buAutoNum type="arabicPeriod"/>
            </a:pPr>
            <a:r>
              <a:rPr lang="en">
                <a:solidFill>
                  <a:srgbClr val="24292E"/>
                </a:solidFill>
                <a:latin typeface="Georgia"/>
                <a:ea typeface="Georgia"/>
                <a:cs typeface="Georgia"/>
                <a:sym typeface="Georgia"/>
              </a:rPr>
              <a:t>Furthermore, changes made to your hosting environment will sometimes take a few minutes to take effect. Be sure to check caching settings in your hosting service - if your site is being cached, you will not see changes until you hard-refresh or delete your cookies.</a:t>
            </a:r>
            <a:endParaRPr>
              <a:solidFill>
                <a:srgbClr val="24292E"/>
              </a:solidFill>
              <a:latin typeface="Georgia"/>
              <a:ea typeface="Georgia"/>
              <a:cs typeface="Georgia"/>
              <a:sym typeface="Georgia"/>
            </a:endParaRPr>
          </a:p>
          <a:p>
            <a:pPr indent="-317500" lvl="0" marL="457200" rtl="0">
              <a:lnSpc>
                <a:spcPct val="115000"/>
              </a:lnSpc>
              <a:spcBef>
                <a:spcPts val="0"/>
              </a:spcBef>
              <a:spcAft>
                <a:spcPts val="0"/>
              </a:spcAft>
              <a:buClr>
                <a:srgbClr val="24292E"/>
              </a:buClr>
              <a:buSzPts val="1400"/>
              <a:buFont typeface="Georgia"/>
              <a:buAutoNum type="arabicPeriod"/>
            </a:pPr>
            <a:r>
              <a:rPr lang="en">
                <a:solidFill>
                  <a:srgbClr val="24292E"/>
                </a:solidFill>
                <a:latin typeface="Georgia"/>
                <a:ea typeface="Georgia"/>
                <a:cs typeface="Georgia"/>
                <a:sym typeface="Georgia"/>
              </a:rPr>
              <a:t>Don't delete anything in your hosting directory just cause you don't know what it is. Read your hosting documentation and see what it says about any mysterious files or directories you encounter.</a:t>
            </a:r>
            <a:endParaRPr>
              <a:solidFill>
                <a:srgbClr val="24292E"/>
              </a:solidFill>
              <a:latin typeface="Georgia"/>
              <a:ea typeface="Georgia"/>
              <a:cs typeface="Georgia"/>
              <a:sym typeface="Georgia"/>
            </a:endParaRPr>
          </a:p>
          <a:p>
            <a:pPr indent="-317500" lvl="0" marL="457200" rtl="0">
              <a:lnSpc>
                <a:spcPct val="115000"/>
              </a:lnSpc>
              <a:spcBef>
                <a:spcPts val="0"/>
              </a:spcBef>
              <a:spcAft>
                <a:spcPts val="0"/>
              </a:spcAft>
              <a:buClr>
                <a:srgbClr val="24292E"/>
              </a:buClr>
              <a:buSzPts val="1400"/>
              <a:buFont typeface="Georgia"/>
              <a:buAutoNum type="arabicPeriod"/>
            </a:pPr>
            <a:r>
              <a:rPr lang="en">
                <a:solidFill>
                  <a:srgbClr val="24292E"/>
                </a:solidFill>
                <a:latin typeface="Georgia"/>
                <a:ea typeface="Georgia"/>
                <a:cs typeface="Georgia"/>
                <a:sym typeface="Georgia"/>
              </a:rPr>
              <a:t>Don't change settings you don't understand in your hosting account. These will vary by hosting type, but in general, </a:t>
            </a:r>
            <a:r>
              <a:rPr b="1" lang="en">
                <a:solidFill>
                  <a:srgbClr val="24292E"/>
                </a:solidFill>
                <a:latin typeface="Georgia"/>
                <a:ea typeface="Georgia"/>
                <a:cs typeface="Georgia"/>
                <a:sym typeface="Georgia"/>
              </a:rPr>
              <a:t>if you don't know what it is, don't change it</a:t>
            </a:r>
            <a:r>
              <a:rPr lang="en">
                <a:solidFill>
                  <a:srgbClr val="24292E"/>
                </a:solidFill>
                <a:latin typeface="Georgia"/>
                <a:ea typeface="Georgia"/>
                <a:cs typeface="Georgia"/>
                <a:sym typeface="Georgia"/>
              </a:rPr>
              <a:t>.</a:t>
            </a:r>
            <a:endParaRPr>
              <a:solidFill>
                <a:srgbClr val="24292E"/>
              </a:solidFill>
              <a:latin typeface="Georgia"/>
              <a:ea typeface="Georgia"/>
              <a:cs typeface="Georgia"/>
              <a:sym typeface="Georgia"/>
            </a:endParaRPr>
          </a:p>
          <a:p>
            <a:pPr indent="0" lvl="0" marL="0" rtl="0">
              <a:lnSpc>
                <a:spcPct val="115000"/>
              </a:lnSpc>
              <a:spcBef>
                <a:spcPts val="2400"/>
              </a:spcBef>
              <a:spcAft>
                <a:spcPts val="0"/>
              </a:spcAft>
              <a:buNone/>
            </a:pPr>
            <a:r>
              <a:t/>
            </a:r>
            <a:endParaRPr>
              <a:solidFill>
                <a:srgbClr val="24292E"/>
              </a:solidFill>
              <a:latin typeface="Georgia"/>
              <a:ea typeface="Georgia"/>
              <a:cs typeface="Georgia"/>
              <a:sym typeface="Georgia"/>
            </a:endParaRPr>
          </a:p>
          <a:p>
            <a:pPr indent="0" lvl="0" marL="0" rtl="0">
              <a:lnSpc>
                <a:spcPct val="115000"/>
              </a:lnSpc>
              <a:spcBef>
                <a:spcPts val="1200"/>
              </a:spcBef>
              <a:spcAft>
                <a:spcPts val="0"/>
              </a:spcAft>
              <a:buNone/>
            </a:pPr>
            <a:r>
              <a:t/>
            </a:r>
            <a:endParaRPr>
              <a:solidFill>
                <a:schemeClr val="dk1"/>
              </a:solidFill>
              <a:latin typeface="Georgia"/>
              <a:ea typeface="Georgia"/>
              <a:cs typeface="Georgia"/>
              <a:sym typeface="Georgia"/>
            </a:endParaRPr>
          </a:p>
          <a:p>
            <a:pPr indent="0" lvl="0" marL="0" rtl="0">
              <a:lnSpc>
                <a:spcPct val="115000"/>
              </a:lnSpc>
              <a:spcBef>
                <a:spcPts val="1200"/>
              </a:spcBef>
              <a:spcAft>
                <a:spcPts val="120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Shape 1144"/>
          <p:cNvSpPr/>
          <p:nvPr/>
        </p:nvSpPr>
        <p:spPr>
          <a:xfrm>
            <a:off x="446635" y="518822"/>
            <a:ext cx="5431200" cy="34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lang="en" sz="2200">
                <a:latin typeface="Helvetica Neue"/>
                <a:ea typeface="Helvetica Neue"/>
                <a:cs typeface="Helvetica Neue"/>
                <a:sym typeface="Helvetica Neue"/>
              </a:rPr>
              <a:t>THIS WEEK’S HOMEWORK</a:t>
            </a:r>
            <a:endParaRPr sz="1400"/>
          </a:p>
        </p:txBody>
      </p:sp>
      <p:pic>
        <p:nvPicPr>
          <p:cNvPr id="1145" name="Shape 1145"/>
          <p:cNvPicPr preferRelativeResize="0"/>
          <p:nvPr/>
        </p:nvPicPr>
        <p:blipFill>
          <a:blip r:embed="rId3">
            <a:alphaModFix/>
          </a:blip>
          <a:stretch>
            <a:fillRect/>
          </a:stretch>
        </p:blipFill>
        <p:spPr>
          <a:xfrm>
            <a:off x="446550" y="1186225"/>
            <a:ext cx="8250899" cy="1847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7" name="Shape 1517"/>
        <p:cNvGrpSpPr/>
        <p:nvPr/>
      </p:nvGrpSpPr>
      <p:grpSpPr>
        <a:xfrm>
          <a:off x="0" y="0"/>
          <a:ext cx="0" cy="0"/>
          <a:chOff x="0" y="0"/>
          <a:chExt cx="0" cy="0"/>
        </a:xfrm>
      </p:grpSpPr>
      <p:sp>
        <p:nvSpPr>
          <p:cNvPr id="1518" name="Shape 1518"/>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K NOW WHAT</a:t>
            </a:r>
            <a:endParaRPr sz="1000">
              <a:latin typeface="Oswald"/>
              <a:ea typeface="Oswald"/>
              <a:cs typeface="Oswald"/>
              <a:sym typeface="Oswald"/>
            </a:endParaRPr>
          </a:p>
        </p:txBody>
      </p:sp>
      <p:sp>
        <p:nvSpPr>
          <p:cNvPr id="1519" name="Shape 1519"/>
          <p:cNvSpPr txBox="1"/>
          <p:nvPr/>
        </p:nvSpPr>
        <p:spPr>
          <a:xfrm>
            <a:off x="480425" y="1017400"/>
            <a:ext cx="8223900" cy="381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800">
                <a:solidFill>
                  <a:schemeClr val="dk1"/>
                </a:solidFill>
                <a:latin typeface="Georgia"/>
                <a:ea typeface="Georgia"/>
                <a:cs typeface="Georgia"/>
                <a:sym typeface="Georgia"/>
              </a:rPr>
              <a:t>I’m not going to remember this</a:t>
            </a:r>
            <a:endParaRPr b="1" sz="1800">
              <a:solidFill>
                <a:schemeClr val="dk1"/>
              </a:solidFill>
              <a:latin typeface="Georgia"/>
              <a:ea typeface="Georgia"/>
              <a:cs typeface="Georgia"/>
              <a:sym typeface="Georgia"/>
            </a:endParaRPr>
          </a:p>
          <a:p>
            <a:pPr indent="0" lvl="0" marL="0" rtl="0">
              <a:lnSpc>
                <a:spcPct val="115000"/>
              </a:lnSpc>
              <a:spcBef>
                <a:spcPts val="1200"/>
              </a:spcBef>
              <a:spcAft>
                <a:spcPts val="0"/>
              </a:spcAft>
              <a:buNone/>
            </a:pPr>
            <a:r>
              <a:rPr lang="en">
                <a:solidFill>
                  <a:srgbClr val="24292E"/>
                </a:solidFill>
                <a:latin typeface="Georgia"/>
                <a:ea typeface="Georgia"/>
                <a:cs typeface="Georgia"/>
                <a:sym typeface="Georgia"/>
              </a:rPr>
              <a:t>Then fork and clone this repo:</a:t>
            </a:r>
            <a:br>
              <a:rPr lang="en">
                <a:solidFill>
                  <a:srgbClr val="24292E"/>
                </a:solidFill>
                <a:latin typeface="Georgia"/>
                <a:ea typeface="Georgia"/>
                <a:cs typeface="Georgia"/>
                <a:sym typeface="Georgia"/>
              </a:rPr>
            </a:br>
            <a:br>
              <a:rPr lang="en">
                <a:solidFill>
                  <a:srgbClr val="24292E"/>
                </a:solidFill>
                <a:latin typeface="Georgia"/>
                <a:ea typeface="Georgia"/>
                <a:cs typeface="Georgia"/>
                <a:sym typeface="Georgia"/>
              </a:rPr>
            </a:br>
            <a:r>
              <a:rPr lang="en" sz="2400" u="sng">
                <a:solidFill>
                  <a:schemeClr val="hlink"/>
                </a:solidFill>
                <a:latin typeface="Georgia"/>
                <a:ea typeface="Georgia"/>
                <a:cs typeface="Georgia"/>
                <a:sym typeface="Georgia"/>
                <a:hlinkClick r:id="rId3"/>
              </a:rPr>
              <a:t>https://github.com/den-materials/portfolio-starter-kit</a:t>
            </a:r>
            <a:endParaRPr sz="2400">
              <a:solidFill>
                <a:srgbClr val="24292E"/>
              </a:solidFill>
              <a:latin typeface="Georgia"/>
              <a:ea typeface="Georgia"/>
              <a:cs typeface="Georgia"/>
              <a:sym typeface="Georgia"/>
            </a:endParaRPr>
          </a:p>
          <a:p>
            <a:pPr indent="0" lvl="0" marL="0" rtl="0">
              <a:lnSpc>
                <a:spcPct val="115000"/>
              </a:lnSpc>
              <a:spcBef>
                <a:spcPts val="1200"/>
              </a:spcBef>
              <a:spcAft>
                <a:spcPts val="0"/>
              </a:spcAft>
              <a:buNone/>
            </a:pPr>
            <a:r>
              <a:t/>
            </a:r>
            <a:endParaRPr>
              <a:solidFill>
                <a:srgbClr val="24292E"/>
              </a:solidFill>
              <a:latin typeface="Georgia"/>
              <a:ea typeface="Georgia"/>
              <a:cs typeface="Georgia"/>
              <a:sym typeface="Georgia"/>
            </a:endParaRPr>
          </a:p>
          <a:p>
            <a:pPr indent="0" lvl="0" marL="0" rtl="0">
              <a:lnSpc>
                <a:spcPct val="115000"/>
              </a:lnSpc>
              <a:spcBef>
                <a:spcPts val="1200"/>
              </a:spcBef>
              <a:spcAft>
                <a:spcPts val="0"/>
              </a:spcAft>
              <a:buNone/>
            </a:pPr>
            <a:r>
              <a:t/>
            </a:r>
            <a:endParaRPr>
              <a:solidFill>
                <a:schemeClr val="dk1"/>
              </a:solidFill>
              <a:latin typeface="Georgia"/>
              <a:ea typeface="Georgia"/>
              <a:cs typeface="Georgia"/>
              <a:sym typeface="Georgia"/>
            </a:endParaRPr>
          </a:p>
          <a:p>
            <a:pPr indent="0" lvl="0" marL="0" rtl="0">
              <a:lnSpc>
                <a:spcPct val="115000"/>
              </a:lnSpc>
              <a:spcBef>
                <a:spcPts val="1200"/>
              </a:spcBef>
              <a:spcAft>
                <a:spcPts val="120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sp>
        <p:nvSpPr>
          <p:cNvPr id="1524" name="Shape 1524"/>
          <p:cNvSpPr/>
          <p:nvPr/>
        </p:nvSpPr>
        <p:spPr>
          <a:xfrm>
            <a:off x="446484" y="518823"/>
            <a:ext cx="71439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rgbClr val="FFFFFF"/>
                </a:solidFill>
                <a:latin typeface="Oswald"/>
                <a:ea typeface="Oswald"/>
                <a:cs typeface="Oswald"/>
                <a:sym typeface="Oswald"/>
              </a:rPr>
              <a:t>ONLINE PORTFOLIOS</a:t>
            </a:r>
            <a:endParaRPr sz="1000">
              <a:solidFill>
                <a:srgbClr val="FFFFFF"/>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solidFill>
                <a:srgbClr val="FFFFFF"/>
              </a:solidFill>
              <a:latin typeface="Oswald"/>
              <a:ea typeface="Oswald"/>
              <a:cs typeface="Oswald"/>
              <a:sym typeface="Oswald"/>
            </a:endParaRPr>
          </a:p>
        </p:txBody>
      </p:sp>
      <p:sp>
        <p:nvSpPr>
          <p:cNvPr id="1525" name="Shape 1525"/>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EVEN MORE </a:t>
            </a:r>
            <a:r>
              <a:rPr b="1" lang="en" sz="6700">
                <a:solidFill>
                  <a:srgbClr val="FFFFFF"/>
                </a:solidFill>
                <a:latin typeface="Oswald"/>
                <a:ea typeface="Oswald"/>
                <a:cs typeface="Oswald"/>
                <a:sym typeface="Oswald"/>
              </a:rPr>
              <a:t>EXAMPLES</a:t>
            </a:r>
            <a:endParaRPr sz="6700">
              <a:latin typeface="Oswald"/>
              <a:ea typeface="Oswald"/>
              <a:cs typeface="Oswald"/>
              <a:sym typeface="Oswa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9" name="Shape 1529"/>
        <p:cNvGrpSpPr/>
        <p:nvPr/>
      </p:nvGrpSpPr>
      <p:grpSpPr>
        <a:xfrm>
          <a:off x="0" y="0"/>
          <a:ext cx="0" cy="0"/>
          <a:chOff x="0" y="0"/>
          <a:chExt cx="0" cy="0"/>
        </a:xfrm>
      </p:grpSpPr>
      <p:sp>
        <p:nvSpPr>
          <p:cNvPr id="1530" name="Shape 1530"/>
          <p:cNvSpPr/>
          <p:nvPr/>
        </p:nvSpPr>
        <p:spPr>
          <a:xfrm>
            <a:off x="446475" y="518825"/>
            <a:ext cx="8349300" cy="303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400">
                <a:solidFill>
                  <a:schemeClr val="dk1"/>
                </a:solidFill>
                <a:latin typeface="Oswald"/>
                <a:ea typeface="Oswald"/>
                <a:cs typeface="Oswald"/>
                <a:sym typeface="Oswald"/>
              </a:rPr>
              <a:t>WDI PORTFOLIOS: EXAMPLES</a:t>
            </a:r>
            <a:endParaRPr sz="24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pic>
        <p:nvPicPr>
          <p:cNvPr descr="GA_Stack_Small_RedBlack_RGB.png" id="1531" name="Shape 1531"/>
          <p:cNvPicPr preferRelativeResize="0"/>
          <p:nvPr/>
        </p:nvPicPr>
        <p:blipFill>
          <a:blip r:embed="rId3">
            <a:alphaModFix/>
          </a:blip>
          <a:stretch>
            <a:fillRect/>
          </a:stretch>
        </p:blipFill>
        <p:spPr>
          <a:xfrm>
            <a:off x="61868" y="4692370"/>
            <a:ext cx="913770" cy="303528"/>
          </a:xfrm>
          <a:prstGeom prst="rect">
            <a:avLst/>
          </a:prstGeom>
          <a:noFill/>
          <a:ln>
            <a:noFill/>
          </a:ln>
        </p:spPr>
      </p:pic>
      <p:sp>
        <p:nvSpPr>
          <p:cNvPr id="1532" name="Shape 1532"/>
          <p:cNvSpPr txBox="1"/>
          <p:nvPr/>
        </p:nvSpPr>
        <p:spPr>
          <a:xfrm>
            <a:off x="836600" y="1399350"/>
            <a:ext cx="5311800" cy="2344800"/>
          </a:xfrm>
          <a:prstGeom prst="rect">
            <a:avLst/>
          </a:prstGeom>
          <a:noFill/>
          <a:ln>
            <a:noFill/>
          </a:ln>
        </p:spPr>
        <p:txBody>
          <a:bodyPr anchorCtr="0" anchor="t" bIns="91425" lIns="91425" spcFirstLastPara="1" rIns="91425" wrap="square" tIns="91425">
            <a:noAutofit/>
          </a:bodyPr>
          <a:lstStyle/>
          <a:p>
            <a:pPr indent="-298450" lvl="0" marL="457200" rtl="0">
              <a:spcBef>
                <a:spcPts val="1500"/>
              </a:spcBef>
              <a:spcAft>
                <a:spcPts val="0"/>
              </a:spcAft>
              <a:buClr>
                <a:srgbClr val="0000FF"/>
              </a:buClr>
              <a:buSzPts val="1100"/>
              <a:buChar char="●"/>
            </a:pPr>
            <a:r>
              <a:rPr lang="en" sz="1100" u="sng">
                <a:solidFill>
                  <a:srgbClr val="0000FF"/>
                </a:solidFill>
                <a:hlinkClick r:id="rId4"/>
              </a:rPr>
              <a:t>http://tylerclark.codes</a:t>
            </a:r>
            <a:endParaRPr sz="1100">
              <a:solidFill>
                <a:srgbClr val="0000FF"/>
              </a:solidFill>
            </a:endParaRPr>
          </a:p>
          <a:p>
            <a:pPr indent="-298450" lvl="0" marL="457200" rtl="0">
              <a:spcBef>
                <a:spcPts val="0"/>
              </a:spcBef>
              <a:spcAft>
                <a:spcPts val="0"/>
              </a:spcAft>
              <a:buClr>
                <a:srgbClr val="0000FF"/>
              </a:buClr>
              <a:buSzPts val="1100"/>
              <a:buChar char="●"/>
            </a:pPr>
            <a:r>
              <a:rPr lang="en" sz="1100" u="sng">
                <a:solidFill>
                  <a:srgbClr val="0000FF"/>
                </a:solidFill>
                <a:hlinkClick r:id="rId5"/>
              </a:rPr>
              <a:t>http://patrickbotkins.com/</a:t>
            </a:r>
            <a:endParaRPr sz="1100" u="sng">
              <a:solidFill>
                <a:srgbClr val="0000FF"/>
              </a:solidFill>
              <a:hlinkClick r:id="rId6"/>
            </a:endParaRPr>
          </a:p>
          <a:p>
            <a:pPr indent="-298450" lvl="0" marL="457200" rtl="0">
              <a:spcBef>
                <a:spcPts val="0"/>
              </a:spcBef>
              <a:spcAft>
                <a:spcPts val="0"/>
              </a:spcAft>
              <a:buClr>
                <a:srgbClr val="0000FF"/>
              </a:buClr>
              <a:buSzPts val="1100"/>
              <a:buChar char="●"/>
            </a:pPr>
            <a:r>
              <a:rPr lang="en" sz="1100" u="sng">
                <a:solidFill>
                  <a:srgbClr val="0000FF"/>
                </a:solidFill>
                <a:hlinkClick r:id="rId7"/>
              </a:rPr>
              <a:t>http://www.lauranemazee.com/</a:t>
            </a:r>
            <a:endParaRPr sz="1100" u="sng">
              <a:solidFill>
                <a:srgbClr val="0000FF"/>
              </a:solidFill>
              <a:hlinkClick r:id="rId8"/>
            </a:endParaRPr>
          </a:p>
          <a:p>
            <a:pPr indent="-298450" lvl="0" marL="457200" rtl="0">
              <a:spcBef>
                <a:spcPts val="0"/>
              </a:spcBef>
              <a:spcAft>
                <a:spcPts val="0"/>
              </a:spcAft>
              <a:buClr>
                <a:srgbClr val="0000FF"/>
              </a:buClr>
              <a:buSzPts val="1100"/>
              <a:buChar char="●"/>
            </a:pPr>
            <a:r>
              <a:rPr lang="en" sz="1100" u="sng">
                <a:solidFill>
                  <a:srgbClr val="0000FF"/>
                </a:solidFill>
                <a:hlinkClick r:id="rId9"/>
              </a:rPr>
              <a:t>http://www.aaronmiddleton.co/</a:t>
            </a:r>
            <a:endParaRPr sz="1100" u="sng">
              <a:solidFill>
                <a:srgbClr val="0000FF"/>
              </a:solidFill>
              <a:hlinkClick r:id="rId10"/>
            </a:endParaRPr>
          </a:p>
          <a:p>
            <a:pPr indent="-298450" lvl="0" marL="457200" rtl="0">
              <a:spcBef>
                <a:spcPts val="0"/>
              </a:spcBef>
              <a:spcAft>
                <a:spcPts val="0"/>
              </a:spcAft>
              <a:buClr>
                <a:srgbClr val="0000FF"/>
              </a:buClr>
              <a:buSzPts val="1100"/>
              <a:buChar char="●"/>
            </a:pPr>
            <a:r>
              <a:rPr lang="en" sz="1100" u="sng">
                <a:solidFill>
                  <a:srgbClr val="0000FF"/>
                </a:solidFill>
                <a:hlinkClick r:id="rId11"/>
              </a:rPr>
              <a:t>http://joshuaryanhugh.es/</a:t>
            </a:r>
            <a:endParaRPr sz="1100" u="sng">
              <a:solidFill>
                <a:srgbClr val="0000FF"/>
              </a:solidFill>
              <a:hlinkClick r:id="rId12"/>
            </a:endParaRPr>
          </a:p>
          <a:p>
            <a:pPr indent="-298450" lvl="0" marL="457200" rtl="0">
              <a:spcBef>
                <a:spcPts val="0"/>
              </a:spcBef>
              <a:spcAft>
                <a:spcPts val="0"/>
              </a:spcAft>
              <a:buClr>
                <a:srgbClr val="0000FF"/>
              </a:buClr>
              <a:buSzPts val="1100"/>
              <a:buChar char="●"/>
            </a:pPr>
            <a:r>
              <a:rPr lang="en" sz="1100" u="sng">
                <a:solidFill>
                  <a:srgbClr val="0000FF"/>
                </a:solidFill>
                <a:hlinkClick r:id="rId13"/>
              </a:rPr>
              <a:t>http://www.emmademango.co/</a:t>
            </a:r>
            <a:endParaRPr sz="1100" u="sng">
              <a:solidFill>
                <a:srgbClr val="0000FF"/>
              </a:solidFill>
              <a:hlinkClick r:id="rId14"/>
            </a:endParaRPr>
          </a:p>
          <a:p>
            <a:pPr indent="-298450" lvl="0" marL="457200" rtl="0">
              <a:spcBef>
                <a:spcPts val="0"/>
              </a:spcBef>
              <a:spcAft>
                <a:spcPts val="0"/>
              </a:spcAft>
              <a:buClr>
                <a:srgbClr val="0000FF"/>
              </a:buClr>
              <a:buSzPts val="1100"/>
              <a:buChar char="●"/>
            </a:pPr>
            <a:r>
              <a:rPr lang="en" sz="1100" u="sng">
                <a:solidFill>
                  <a:srgbClr val="0000FF"/>
                </a:solidFill>
                <a:hlinkClick r:id="rId15"/>
              </a:rPr>
              <a:t>http://markrosenberg.co</a:t>
            </a:r>
            <a:endParaRPr/>
          </a:p>
          <a:p>
            <a:pPr indent="-298450" lvl="0" marL="457200" rtl="0">
              <a:spcBef>
                <a:spcPts val="0"/>
              </a:spcBef>
              <a:spcAft>
                <a:spcPts val="0"/>
              </a:spcAft>
              <a:buClr>
                <a:schemeClr val="hlink"/>
              </a:buClr>
              <a:buSzPts val="1100"/>
              <a:buChar char="●"/>
            </a:pPr>
            <a:r>
              <a:rPr lang="en" sz="1100" u="sng">
                <a:solidFill>
                  <a:schemeClr val="hlink"/>
                </a:solidFill>
                <a:hlinkClick r:id="rId16"/>
              </a:rPr>
              <a:t>http://jacyanderson.co/</a:t>
            </a:r>
            <a:endParaRPr>
              <a:uFill>
                <a:noFill/>
              </a:uFill>
              <a:hlinkClick r:id="rId17"/>
            </a:endParaRPr>
          </a:p>
          <a:p>
            <a:pPr indent="0" lvl="0" marL="0" rtl="0">
              <a:spcBef>
                <a:spcPts val="2400"/>
              </a:spcBef>
              <a:spcAft>
                <a:spcPts val="0"/>
              </a:spcAft>
              <a:buNone/>
            </a:pPr>
            <a:r>
              <a:t/>
            </a:r>
            <a:endParaRPr sz="1100" u="sng">
              <a:solidFill>
                <a:srgbClr val="1155CC"/>
              </a:solidFill>
              <a:hlinkClick r:id="rId18"/>
            </a:endParaRPr>
          </a:p>
          <a:p>
            <a:pPr indent="0" lvl="0" marL="0" rtl="0">
              <a:spcBef>
                <a:spcPts val="2400"/>
              </a:spcBef>
              <a:spcAft>
                <a:spcPts val="0"/>
              </a:spcAft>
              <a:buNone/>
            </a:pPr>
            <a:r>
              <a:t/>
            </a:r>
            <a:endParaRPr sz="1800">
              <a:solidFill>
                <a:srgbClr val="24292E"/>
              </a:solidFill>
            </a:endParaRPr>
          </a:p>
          <a:p>
            <a:pPr indent="0" lvl="0" marL="0" rtl="0">
              <a:lnSpc>
                <a:spcPct val="115000"/>
              </a:lnSpc>
              <a:spcBef>
                <a:spcPts val="2400"/>
              </a:spcBef>
              <a:spcAft>
                <a:spcPts val="0"/>
              </a:spcAft>
              <a:buNone/>
            </a:pPr>
            <a:r>
              <a:t/>
            </a:r>
            <a:endParaRPr b="1" sz="1800">
              <a:solidFill>
                <a:schemeClr val="dk1"/>
              </a:solidFill>
            </a:endParaRPr>
          </a:p>
          <a:p>
            <a:pPr indent="0" lvl="0" marL="0" rtl="0">
              <a:spcBef>
                <a:spcPts val="0"/>
              </a:spcBef>
              <a:spcAft>
                <a:spcPts val="0"/>
              </a:spcAft>
              <a:buNone/>
            </a:pPr>
            <a:r>
              <a:t/>
            </a:r>
            <a:endParaRPr sz="1800">
              <a:solidFill>
                <a:srgbClr val="24292E"/>
              </a:solidFill>
            </a:endParaRPr>
          </a:p>
        </p:txBody>
      </p:sp>
      <p:sp>
        <p:nvSpPr>
          <p:cNvPr id="1533" name="Shape 1533"/>
          <p:cNvSpPr txBox="1"/>
          <p:nvPr/>
        </p:nvSpPr>
        <p:spPr>
          <a:xfrm>
            <a:off x="446475" y="1281275"/>
            <a:ext cx="3000000" cy="259500"/>
          </a:xfrm>
          <a:prstGeom prst="rect">
            <a:avLst/>
          </a:prstGeom>
          <a:noFill/>
          <a:ln>
            <a:noFill/>
          </a:ln>
        </p:spPr>
        <p:txBody>
          <a:bodyPr anchorCtr="0" anchor="ctr" bIns="91425" lIns="91425" spcFirstLastPara="1" rIns="91425" wrap="square" tIns="91425">
            <a:noAutofit/>
          </a:bodyPr>
          <a:lstStyle/>
          <a:p>
            <a:pPr indent="0" lvl="0" marL="0" rtl="0">
              <a:spcBef>
                <a:spcPts val="1500"/>
              </a:spcBef>
              <a:spcAft>
                <a:spcPts val="2400"/>
              </a:spcAft>
              <a:buNone/>
            </a:pPr>
            <a:r>
              <a:rPr b="1" lang="en" sz="1000">
                <a:solidFill>
                  <a:srgbClr val="24292E"/>
                </a:solidFill>
              </a:rPr>
              <a:t>Even more </a:t>
            </a:r>
            <a:r>
              <a:rPr b="1" lang="en" sz="1000">
                <a:solidFill>
                  <a:srgbClr val="24292E"/>
                </a:solidFill>
              </a:rPr>
              <a:t>GA Example Portfolios: </a:t>
            </a:r>
            <a:endParaRPr/>
          </a:p>
        </p:txBody>
      </p:sp>
      <p:sp>
        <p:nvSpPr>
          <p:cNvPr id="1534" name="Shape 1534"/>
          <p:cNvSpPr txBox="1"/>
          <p:nvPr/>
        </p:nvSpPr>
        <p:spPr>
          <a:xfrm>
            <a:off x="4022125" y="982350"/>
            <a:ext cx="3000000" cy="3000000"/>
          </a:xfrm>
          <a:prstGeom prst="rect">
            <a:avLst/>
          </a:prstGeom>
          <a:noFill/>
          <a:ln>
            <a:noFill/>
          </a:ln>
        </p:spPr>
        <p:txBody>
          <a:bodyPr anchorCtr="0" anchor="ctr" bIns="91425" lIns="91425" spcFirstLastPara="1" rIns="91425" wrap="square" tIns="91425">
            <a:noAutofit/>
          </a:bodyPr>
          <a:lstStyle/>
          <a:p>
            <a:pPr indent="-298450" lvl="0" marL="457200" rtl="0">
              <a:spcBef>
                <a:spcPts val="1500"/>
              </a:spcBef>
              <a:spcAft>
                <a:spcPts val="0"/>
              </a:spcAft>
              <a:buClr>
                <a:srgbClr val="0000FF"/>
              </a:buClr>
              <a:buSzPts val="1100"/>
              <a:buChar char="●"/>
            </a:pPr>
            <a:r>
              <a:rPr lang="en" sz="1100" u="sng">
                <a:solidFill>
                  <a:srgbClr val="0000FF"/>
                </a:solidFill>
                <a:hlinkClick r:id="rId19"/>
              </a:rPr>
              <a:t>http://marissafullford.co/</a:t>
            </a:r>
            <a:endParaRPr sz="1100" u="sng">
              <a:solidFill>
                <a:srgbClr val="0000FF"/>
              </a:solidFill>
              <a:hlinkClick r:id="rId20"/>
            </a:endParaRPr>
          </a:p>
          <a:p>
            <a:pPr indent="-298450" lvl="0" marL="457200" rtl="0">
              <a:spcBef>
                <a:spcPts val="0"/>
              </a:spcBef>
              <a:spcAft>
                <a:spcPts val="0"/>
              </a:spcAft>
              <a:buClr>
                <a:srgbClr val="0000FF"/>
              </a:buClr>
              <a:buSzPts val="1100"/>
              <a:buChar char="●"/>
            </a:pPr>
            <a:r>
              <a:rPr lang="en" sz="1100" u="sng">
                <a:solidFill>
                  <a:srgbClr val="0000FF"/>
                </a:solidFill>
                <a:hlinkClick r:id="rId21"/>
              </a:rPr>
              <a:t>https://qoneill.herokuapp.com/</a:t>
            </a:r>
            <a:endParaRPr sz="1100">
              <a:solidFill>
                <a:srgbClr val="0000FF"/>
              </a:solidFill>
            </a:endParaRPr>
          </a:p>
          <a:p>
            <a:pPr indent="-298450" lvl="0" marL="457200" rtl="0">
              <a:spcBef>
                <a:spcPts val="0"/>
              </a:spcBef>
              <a:spcAft>
                <a:spcPts val="0"/>
              </a:spcAft>
              <a:buClr>
                <a:srgbClr val="0000FF"/>
              </a:buClr>
              <a:buSzPts val="1100"/>
              <a:buChar char="●"/>
            </a:pPr>
            <a:r>
              <a:rPr lang="en" sz="1100" u="sng">
                <a:solidFill>
                  <a:srgbClr val="0000FF"/>
                </a:solidFill>
                <a:hlinkClick r:id="rId22"/>
              </a:rPr>
              <a:t>http://www.emmademango.co/</a:t>
            </a:r>
            <a:endParaRPr sz="1100">
              <a:solidFill>
                <a:srgbClr val="0000FF"/>
              </a:solidFill>
            </a:endParaRPr>
          </a:p>
          <a:p>
            <a:pPr indent="-298450" lvl="0" marL="457200" rtl="0">
              <a:spcBef>
                <a:spcPts val="0"/>
              </a:spcBef>
              <a:spcAft>
                <a:spcPts val="0"/>
              </a:spcAft>
              <a:buClr>
                <a:srgbClr val="0000FF"/>
              </a:buClr>
              <a:buSzPts val="1100"/>
              <a:buChar char="●"/>
            </a:pPr>
            <a:r>
              <a:rPr lang="en" sz="1100" u="sng">
                <a:solidFill>
                  <a:srgbClr val="0000FF"/>
                </a:solidFill>
                <a:hlinkClick r:id="rId23"/>
              </a:rPr>
              <a:t>http://www.courtneyfay.com/</a:t>
            </a:r>
            <a:endParaRPr sz="1100">
              <a:solidFill>
                <a:srgbClr val="0000FF"/>
              </a:solidFill>
            </a:endParaRPr>
          </a:p>
          <a:p>
            <a:pPr indent="-298450" lvl="0" marL="457200" rtl="0">
              <a:spcBef>
                <a:spcPts val="0"/>
              </a:spcBef>
              <a:spcAft>
                <a:spcPts val="0"/>
              </a:spcAft>
              <a:buClr>
                <a:srgbClr val="0000FF"/>
              </a:buClr>
              <a:buSzPts val="1100"/>
              <a:buChar char="●"/>
            </a:pPr>
            <a:r>
              <a:rPr lang="en" sz="1100" u="sng">
                <a:solidFill>
                  <a:srgbClr val="0000FF"/>
                </a:solidFill>
                <a:hlinkClick r:id="rId24"/>
              </a:rPr>
              <a:t>http://miketheocodes.com/</a:t>
            </a:r>
            <a:endParaRPr sz="1100">
              <a:solidFill>
                <a:srgbClr val="0000FF"/>
              </a:solidFill>
            </a:endParaRPr>
          </a:p>
          <a:p>
            <a:pPr indent="-298450" lvl="0" marL="457200" rtl="0">
              <a:spcBef>
                <a:spcPts val="0"/>
              </a:spcBef>
              <a:spcAft>
                <a:spcPts val="0"/>
              </a:spcAft>
              <a:buClr>
                <a:srgbClr val="0000FF"/>
              </a:buClr>
              <a:buSzPts val="1100"/>
              <a:buChar char="●"/>
            </a:pPr>
            <a:r>
              <a:rPr lang="en" sz="1100" u="sng">
                <a:solidFill>
                  <a:srgbClr val="0000FF"/>
                </a:solidFill>
                <a:hlinkClick r:id="rId25"/>
              </a:rPr>
              <a:t>http://www.coreyselover.com/</a:t>
            </a:r>
            <a:endParaRPr sz="1100">
              <a:solidFill>
                <a:srgbClr val="0000FF"/>
              </a:solidFill>
            </a:endParaRPr>
          </a:p>
          <a:p>
            <a:pPr indent="0" lvl="0" marL="0" rtl="0">
              <a:spcBef>
                <a:spcPts val="2400"/>
              </a:spcBef>
              <a:spcAft>
                <a:spcPts val="2400"/>
              </a:spcAft>
              <a:buNone/>
            </a:pPr>
            <a:r>
              <a:t/>
            </a:r>
            <a:endParaRPr sz="1100">
              <a:solidFill>
                <a:srgbClr val="0000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Shape 1539"/>
          <p:cNvSpPr/>
          <p:nvPr/>
        </p:nvSpPr>
        <p:spPr>
          <a:xfrm>
            <a:off x="446484" y="518823"/>
            <a:ext cx="54294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HELPFUL ARTICLES</a:t>
            </a:r>
            <a:endParaRPr sz="1000">
              <a:latin typeface="Oswald"/>
              <a:ea typeface="Oswald"/>
              <a:cs typeface="Oswald"/>
              <a:sym typeface="Oswald"/>
            </a:endParaRPr>
          </a:p>
        </p:txBody>
      </p:sp>
      <p:sp>
        <p:nvSpPr>
          <p:cNvPr id="1540" name="Shape 1540"/>
          <p:cNvSpPr txBox="1"/>
          <p:nvPr/>
        </p:nvSpPr>
        <p:spPr>
          <a:xfrm>
            <a:off x="446478" y="1003255"/>
            <a:ext cx="8227800" cy="3782100"/>
          </a:xfrm>
          <a:prstGeom prst="rect">
            <a:avLst/>
          </a:prstGeom>
          <a:noFill/>
          <a:ln cap="flat" cmpd="sng" w="9525">
            <a:solidFill>
              <a:srgbClr val="000000"/>
            </a:solidFill>
            <a:prstDash val="solid"/>
            <a:round/>
            <a:headEnd len="sm" w="sm" type="none"/>
            <a:tailEnd len="sm" w="sm" type="none"/>
          </a:ln>
        </p:spPr>
        <p:txBody>
          <a:bodyPr anchorCtr="0" anchor="t" bIns="89350" lIns="89350" spcFirstLastPara="1" rIns="89350" wrap="square" tIns="89350">
            <a:noAutofit/>
          </a:bodyPr>
          <a:lstStyle/>
          <a:p>
            <a:pPr indent="0" lvl="0" marL="0" rtl="0">
              <a:spcBef>
                <a:spcPts val="0"/>
              </a:spcBef>
              <a:spcAft>
                <a:spcPts val="0"/>
              </a:spcAft>
              <a:buNone/>
            </a:pPr>
            <a:r>
              <a:rPr b="1" lang="en" sz="1800">
                <a:latin typeface="Georgia"/>
                <a:ea typeface="Georgia"/>
                <a:cs typeface="Georgia"/>
                <a:sym typeface="Georgia"/>
              </a:rPr>
              <a:t>BUILDING A WEB DEVELOPMENT PORTFOLIO</a:t>
            </a:r>
            <a:endParaRPr b="1" sz="1800">
              <a:latin typeface="Georgia"/>
              <a:ea typeface="Georgia"/>
              <a:cs typeface="Georgia"/>
              <a:sym typeface="Georgia"/>
            </a:endParaRPr>
          </a:p>
          <a:p>
            <a:pPr indent="-330200" lvl="0" marL="444500" rtl="0">
              <a:spcBef>
                <a:spcPts val="0"/>
              </a:spcBef>
              <a:spcAft>
                <a:spcPts val="0"/>
              </a:spcAft>
              <a:buClr>
                <a:srgbClr val="0000FF"/>
              </a:buClr>
              <a:buSzPts val="1800"/>
              <a:buFont typeface="Georgia"/>
              <a:buChar char="●"/>
            </a:pPr>
            <a:r>
              <a:rPr lang="en" sz="1800" u="sng">
                <a:solidFill>
                  <a:schemeClr val="hlink"/>
                </a:solidFill>
                <a:latin typeface="Georgia"/>
                <a:ea typeface="Georgia"/>
                <a:cs typeface="Georgia"/>
                <a:sym typeface="Georgia"/>
                <a:hlinkClick r:id="rId3"/>
              </a:rPr>
              <a:t>https://skillcrush.com/2015/03/12/impressive-tech-portfolio/</a:t>
            </a:r>
            <a:endParaRPr sz="1800">
              <a:solidFill>
                <a:srgbClr val="0000FF"/>
              </a:solidFill>
              <a:latin typeface="Georgia"/>
              <a:ea typeface="Georgia"/>
              <a:cs typeface="Georgia"/>
              <a:sym typeface="Georgia"/>
            </a:endParaRPr>
          </a:p>
          <a:p>
            <a:pPr indent="-330200" lvl="0" marL="444500" rtl="0">
              <a:spcBef>
                <a:spcPts val="0"/>
              </a:spcBef>
              <a:spcAft>
                <a:spcPts val="0"/>
              </a:spcAft>
              <a:buClr>
                <a:srgbClr val="0000FF"/>
              </a:buClr>
              <a:buSzPts val="1800"/>
              <a:buFont typeface="Georgia"/>
              <a:buChar char="●"/>
            </a:pPr>
            <a:r>
              <a:rPr lang="en" sz="1800" u="sng">
                <a:solidFill>
                  <a:schemeClr val="hlink"/>
                </a:solidFill>
                <a:latin typeface="Georgia"/>
                <a:ea typeface="Georgia"/>
                <a:cs typeface="Georgia"/>
                <a:sym typeface="Georgia"/>
                <a:hlinkClick r:id="rId4"/>
              </a:rPr>
              <a:t>https://www.shopify.com/partners/blog/web-developer-portfolio</a:t>
            </a:r>
            <a:endParaRPr sz="1800">
              <a:solidFill>
                <a:srgbClr val="0000FF"/>
              </a:solidFill>
              <a:latin typeface="Georgia"/>
              <a:ea typeface="Georgia"/>
              <a:cs typeface="Georgia"/>
              <a:sym typeface="Georgia"/>
            </a:endParaRPr>
          </a:p>
          <a:p>
            <a:pPr indent="-330200" lvl="0" marL="444500" rtl="0">
              <a:spcBef>
                <a:spcPts val="0"/>
              </a:spcBef>
              <a:spcAft>
                <a:spcPts val="0"/>
              </a:spcAft>
              <a:buClr>
                <a:srgbClr val="0000FF"/>
              </a:buClr>
              <a:buSzPts val="1800"/>
              <a:buFont typeface="Georgia"/>
              <a:buChar char="●"/>
            </a:pPr>
            <a:r>
              <a:rPr lang="en" sz="1800" u="sng">
                <a:solidFill>
                  <a:schemeClr val="hlink"/>
                </a:solidFill>
                <a:latin typeface="Georgia"/>
                <a:ea typeface="Georgia"/>
                <a:cs typeface="Georgia"/>
                <a:sym typeface="Georgia"/>
                <a:hlinkClick r:id="rId5"/>
              </a:rPr>
              <a:t>https://toggl.com/blog/web-developer-portfolio/</a:t>
            </a:r>
            <a:endParaRPr sz="1800">
              <a:solidFill>
                <a:srgbClr val="0000FF"/>
              </a:solidFill>
              <a:latin typeface="Georgia"/>
              <a:ea typeface="Georgia"/>
              <a:cs typeface="Georgia"/>
              <a:sym typeface="Georgia"/>
            </a:endParaRPr>
          </a:p>
          <a:p>
            <a:pPr indent="-330200" lvl="0" marL="444500" rtl="0">
              <a:spcBef>
                <a:spcPts val="0"/>
              </a:spcBef>
              <a:spcAft>
                <a:spcPts val="0"/>
              </a:spcAft>
              <a:buClr>
                <a:srgbClr val="0000FF"/>
              </a:buClr>
              <a:buSzPts val="1800"/>
              <a:buFont typeface="Georgia"/>
              <a:buChar char="●"/>
            </a:pPr>
            <a:r>
              <a:rPr lang="en" sz="1800" u="sng">
                <a:solidFill>
                  <a:schemeClr val="hlink"/>
                </a:solidFill>
                <a:latin typeface="Georgia"/>
                <a:ea typeface="Georgia"/>
                <a:cs typeface="Georgia"/>
                <a:sym typeface="Georgia"/>
                <a:hlinkClick r:id="rId6"/>
              </a:rPr>
              <a:t>https://www.sitepoint.com/how-to-create-a-portfolio-site-that-will-get-you-hired/</a:t>
            </a:r>
            <a:endParaRPr sz="1800">
              <a:solidFill>
                <a:srgbClr val="0000FF"/>
              </a:solidFill>
              <a:latin typeface="Georgia"/>
              <a:ea typeface="Georgia"/>
              <a:cs typeface="Georgia"/>
              <a:sym typeface="Georgia"/>
            </a:endParaRPr>
          </a:p>
          <a:p>
            <a:pPr indent="-330200" lvl="0" marL="444500" rtl="0">
              <a:spcBef>
                <a:spcPts val="0"/>
              </a:spcBef>
              <a:spcAft>
                <a:spcPts val="0"/>
              </a:spcAft>
              <a:buClr>
                <a:srgbClr val="0000FF"/>
              </a:buClr>
              <a:buSzPts val="1800"/>
              <a:buFont typeface="Georgia"/>
              <a:buChar char="●"/>
            </a:pPr>
            <a:r>
              <a:rPr lang="en" sz="1800" u="sng">
                <a:solidFill>
                  <a:schemeClr val="hlink"/>
                </a:solidFill>
                <a:latin typeface="Georgia"/>
                <a:ea typeface="Georgia"/>
                <a:cs typeface="Georgia"/>
                <a:sym typeface="Georgia"/>
                <a:hlinkClick r:id="rId7"/>
              </a:rPr>
              <a:t>https://medium.freecodecamp.org/15-web-developer-portfolios-to-inspire-you-137fb1743cae</a:t>
            </a:r>
            <a:endParaRPr sz="1800">
              <a:solidFill>
                <a:srgbClr val="0000FF"/>
              </a:solidFill>
              <a:latin typeface="Georgia"/>
              <a:ea typeface="Georgia"/>
              <a:cs typeface="Georgia"/>
              <a:sym typeface="Georgi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Shape 1545"/>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ATLANTA OUTCOMES - WDI PORTFOLIOS</a:t>
            </a:r>
            <a:endParaRPr sz="1000">
              <a:latin typeface="Oswald"/>
              <a:ea typeface="Oswald"/>
              <a:cs typeface="Oswald"/>
              <a:sym typeface="Oswald"/>
            </a:endParaRPr>
          </a:p>
        </p:txBody>
      </p:sp>
      <p:sp>
        <p:nvSpPr>
          <p:cNvPr id="1546" name="Shape 1546"/>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800">
                <a:solidFill>
                  <a:srgbClr val="FFFFFF"/>
                </a:solidFill>
                <a:latin typeface="Oswald"/>
                <a:ea typeface="Oswald"/>
                <a:cs typeface="Oswald"/>
                <a:sym typeface="Oswald"/>
              </a:rPr>
              <a:t>YOUR THOUGHTS</a:t>
            </a:r>
            <a:endParaRPr b="1" sz="6800">
              <a:solidFill>
                <a:srgbClr val="FFFFFF"/>
              </a:solidFill>
              <a:latin typeface="Oswald"/>
              <a:ea typeface="Oswald"/>
              <a:cs typeface="Oswald"/>
              <a:sym typeface="Oswald"/>
            </a:endParaRPr>
          </a:p>
        </p:txBody>
      </p:sp>
      <p:pic>
        <p:nvPicPr>
          <p:cNvPr descr="GA_Stack_Small_RedBlack_RGB.png" id="1547" name="Shape 1547"/>
          <p:cNvPicPr preferRelativeResize="0"/>
          <p:nvPr/>
        </p:nvPicPr>
        <p:blipFill>
          <a:blip r:embed="rId3">
            <a:alphaModFix/>
          </a:blip>
          <a:stretch>
            <a:fillRect/>
          </a:stretch>
        </p:blipFill>
        <p:spPr>
          <a:xfrm>
            <a:off x="61868" y="4692370"/>
            <a:ext cx="913770" cy="30352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Shape 1552"/>
          <p:cNvSpPr/>
          <p:nvPr/>
        </p:nvSpPr>
        <p:spPr>
          <a:xfrm>
            <a:off x="446475" y="518825"/>
            <a:ext cx="8349300" cy="303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400">
                <a:solidFill>
                  <a:schemeClr val="dk1"/>
                </a:solidFill>
                <a:latin typeface="Oswald"/>
                <a:ea typeface="Oswald"/>
                <a:cs typeface="Oswald"/>
                <a:sym typeface="Oswald"/>
              </a:rPr>
              <a:t>WD</a:t>
            </a:r>
            <a:r>
              <a:rPr b="1" lang="en" sz="2400">
                <a:solidFill>
                  <a:schemeClr val="dk1"/>
                </a:solidFill>
                <a:latin typeface="Oswald"/>
                <a:ea typeface="Oswald"/>
                <a:cs typeface="Oswald"/>
                <a:sym typeface="Oswald"/>
              </a:rPr>
              <a:t>I PORTFOLIOS : GETTING STARTED</a:t>
            </a:r>
            <a:endParaRPr sz="24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pic>
        <p:nvPicPr>
          <p:cNvPr descr="GA_Stack_Small_RedBlack_RGB.png" id="1553" name="Shape 1553"/>
          <p:cNvPicPr preferRelativeResize="0"/>
          <p:nvPr/>
        </p:nvPicPr>
        <p:blipFill>
          <a:blip r:embed="rId3">
            <a:alphaModFix/>
          </a:blip>
          <a:stretch>
            <a:fillRect/>
          </a:stretch>
        </p:blipFill>
        <p:spPr>
          <a:xfrm>
            <a:off x="61868" y="4692370"/>
            <a:ext cx="913770" cy="303528"/>
          </a:xfrm>
          <a:prstGeom prst="rect">
            <a:avLst/>
          </a:prstGeom>
          <a:noFill/>
          <a:ln>
            <a:noFill/>
          </a:ln>
        </p:spPr>
      </p:pic>
      <p:sp>
        <p:nvSpPr>
          <p:cNvPr id="1554" name="Shape 1554"/>
          <p:cNvSpPr txBox="1"/>
          <p:nvPr/>
        </p:nvSpPr>
        <p:spPr>
          <a:xfrm>
            <a:off x="489300" y="692525"/>
            <a:ext cx="8165400" cy="789000"/>
          </a:xfrm>
          <a:prstGeom prst="rect">
            <a:avLst/>
          </a:prstGeom>
          <a:noFill/>
          <a:ln>
            <a:noFill/>
          </a:ln>
        </p:spPr>
        <p:txBody>
          <a:bodyPr anchorCtr="0" anchor="t" bIns="91425" lIns="91425" spcFirstLastPara="1" rIns="91425" wrap="square" tIns="91425">
            <a:noAutofit/>
          </a:bodyPr>
          <a:lstStyle/>
          <a:p>
            <a:pPr indent="0" lvl="0" marL="0" rtl="0">
              <a:spcBef>
                <a:spcPts val="1500"/>
              </a:spcBef>
              <a:spcAft>
                <a:spcPts val="0"/>
              </a:spcAft>
              <a:buClr>
                <a:srgbClr val="000000"/>
              </a:buClr>
              <a:buSzPts val="1100"/>
              <a:buNone/>
            </a:pPr>
            <a:r>
              <a:rPr lang="en" sz="1100">
                <a:solidFill>
                  <a:srgbClr val="24292E"/>
                </a:solidFill>
              </a:rPr>
              <a:t>Below are a few options that we recommend you consider when creating your portfolio.  You can choose your preference but encourage you to think about what is the easiest way to create and maintain it given all of your current responsibilities in class. They are </a:t>
            </a:r>
            <a:r>
              <a:rPr lang="en" sz="1000">
                <a:solidFill>
                  <a:srgbClr val="24292E"/>
                </a:solidFill>
              </a:rPr>
              <a:t>Code from scratch</a:t>
            </a:r>
            <a:endParaRPr sz="1000">
              <a:solidFill>
                <a:srgbClr val="24292E"/>
              </a:solidFill>
            </a:endParaRPr>
          </a:p>
          <a:p>
            <a:pPr indent="0" lvl="0" marL="457200" rtl="0">
              <a:spcBef>
                <a:spcPts val="2400"/>
              </a:spcBef>
              <a:spcAft>
                <a:spcPts val="0"/>
              </a:spcAft>
              <a:buNone/>
            </a:pPr>
            <a:r>
              <a:t/>
            </a:r>
            <a:endParaRPr sz="1000">
              <a:solidFill>
                <a:srgbClr val="24292E"/>
              </a:solidFill>
            </a:endParaRPr>
          </a:p>
          <a:p>
            <a:pPr indent="0" lvl="0" marL="0" rtl="0">
              <a:lnSpc>
                <a:spcPct val="115000"/>
              </a:lnSpc>
              <a:spcBef>
                <a:spcPts val="2400"/>
              </a:spcBef>
              <a:spcAft>
                <a:spcPts val="0"/>
              </a:spcAft>
              <a:buNone/>
            </a:pPr>
            <a:r>
              <a:t/>
            </a:r>
            <a:endParaRPr b="1" sz="1800">
              <a:solidFill>
                <a:schemeClr val="dk1"/>
              </a:solidFill>
            </a:endParaRPr>
          </a:p>
          <a:p>
            <a:pPr indent="0" lvl="0" marL="0" rtl="0">
              <a:spcBef>
                <a:spcPts val="0"/>
              </a:spcBef>
              <a:spcAft>
                <a:spcPts val="0"/>
              </a:spcAft>
              <a:buNone/>
            </a:pPr>
            <a:r>
              <a:t/>
            </a:r>
            <a:endParaRPr sz="1800">
              <a:solidFill>
                <a:srgbClr val="24292E"/>
              </a:solidFill>
            </a:endParaRPr>
          </a:p>
        </p:txBody>
      </p:sp>
      <p:sp>
        <p:nvSpPr>
          <p:cNvPr id="1555" name="Shape 1555"/>
          <p:cNvSpPr txBox="1"/>
          <p:nvPr/>
        </p:nvSpPr>
        <p:spPr>
          <a:xfrm>
            <a:off x="485100" y="1341575"/>
            <a:ext cx="8173800" cy="3473400"/>
          </a:xfrm>
          <a:prstGeom prst="rect">
            <a:avLst/>
          </a:prstGeom>
          <a:noFill/>
          <a:ln>
            <a:noFill/>
          </a:ln>
        </p:spPr>
        <p:txBody>
          <a:bodyPr anchorCtr="0" anchor="t" bIns="91425" lIns="91425" spcFirstLastPara="1" rIns="91425" wrap="square" tIns="91425">
            <a:noAutofit/>
          </a:bodyPr>
          <a:lstStyle/>
          <a:p>
            <a:pPr indent="-317500" lvl="0" marL="457200" rtl="0">
              <a:spcBef>
                <a:spcPts val="1500"/>
              </a:spcBef>
              <a:spcAft>
                <a:spcPts val="0"/>
              </a:spcAft>
              <a:buClr>
                <a:srgbClr val="24292E"/>
              </a:buClr>
              <a:buSzPts val="1400"/>
              <a:buAutoNum type="arabicPeriod"/>
            </a:pPr>
            <a:r>
              <a:rPr b="1" lang="en" u="sng">
                <a:solidFill>
                  <a:srgbClr val="1155CC"/>
                </a:solidFill>
                <a:hlinkClick r:id="rId4"/>
              </a:rPr>
              <a:t>Carrd</a:t>
            </a:r>
            <a:r>
              <a:rPr lang="en">
                <a:solidFill>
                  <a:srgbClr val="24292E"/>
                </a:solidFill>
              </a:rPr>
              <a:t>: Custom Domain, Easy to set up</a:t>
            </a:r>
            <a:r>
              <a:rPr lang="en">
                <a:solidFill>
                  <a:srgbClr val="24292E"/>
                </a:solidFill>
              </a:rPr>
              <a:t> and navigate, $19/year </a:t>
            </a:r>
            <a:endParaRPr>
              <a:solidFill>
                <a:srgbClr val="24292E"/>
              </a:solidFill>
            </a:endParaRPr>
          </a:p>
          <a:p>
            <a:pPr indent="-317500" lvl="0" marL="457200" rtl="0">
              <a:spcBef>
                <a:spcPts val="0"/>
              </a:spcBef>
              <a:spcAft>
                <a:spcPts val="0"/>
              </a:spcAft>
              <a:buClr>
                <a:srgbClr val="24292E"/>
              </a:buClr>
              <a:buSzPts val="1400"/>
              <a:buAutoNum type="arabicPeriod"/>
            </a:pPr>
            <a:r>
              <a:rPr lang="en" u="sng">
                <a:solidFill>
                  <a:schemeClr val="hlink"/>
                </a:solidFill>
                <a:hlinkClick r:id="rId5"/>
              </a:rPr>
              <a:t>https://pages.github.com/</a:t>
            </a:r>
            <a:endParaRPr>
              <a:solidFill>
                <a:srgbClr val="24292E"/>
              </a:solidFill>
            </a:endParaRPr>
          </a:p>
          <a:p>
            <a:pPr indent="-317500" lvl="1" marL="914400" rtl="0">
              <a:spcBef>
                <a:spcPts val="0"/>
              </a:spcBef>
              <a:spcAft>
                <a:spcPts val="0"/>
              </a:spcAft>
              <a:buClr>
                <a:srgbClr val="24292E"/>
              </a:buClr>
              <a:buSzPts val="1400"/>
              <a:buAutoNum type="alphaLcPeriod"/>
            </a:pPr>
            <a:r>
              <a:rPr lang="en">
                <a:solidFill>
                  <a:srgbClr val="24292E"/>
                </a:solidFill>
              </a:rPr>
              <a:t>Check out these </a:t>
            </a:r>
            <a:r>
              <a:rPr b="1" lang="en" u="sng">
                <a:solidFill>
                  <a:schemeClr val="accent1"/>
                </a:solidFill>
                <a:hlinkClick r:id="rId6"/>
              </a:rPr>
              <a:t>top portfolio wordpress themes</a:t>
            </a:r>
            <a:r>
              <a:rPr b="1" lang="en">
                <a:solidFill>
                  <a:schemeClr val="accent1"/>
                </a:solidFill>
              </a:rPr>
              <a:t> </a:t>
            </a:r>
            <a:endParaRPr b="1">
              <a:solidFill>
                <a:schemeClr val="accent1"/>
              </a:solidFill>
            </a:endParaRPr>
          </a:p>
          <a:p>
            <a:pPr indent="-317500" lvl="0" marL="457200" rtl="0">
              <a:spcBef>
                <a:spcPts val="0"/>
              </a:spcBef>
              <a:spcAft>
                <a:spcPts val="0"/>
              </a:spcAft>
              <a:buClr>
                <a:srgbClr val="24292E"/>
              </a:buClr>
              <a:buSzPts val="1400"/>
              <a:buAutoNum type="arabicPeriod"/>
            </a:pPr>
            <a:r>
              <a:rPr b="1" lang="en" u="sng">
                <a:solidFill>
                  <a:srgbClr val="1155CC"/>
                </a:solidFill>
                <a:hlinkClick r:id="rId7"/>
              </a:rPr>
              <a:t>Deploying Bootstrap</a:t>
            </a:r>
            <a:r>
              <a:rPr lang="en">
                <a:solidFill>
                  <a:srgbClr val="24292E"/>
                </a:solidFill>
              </a:rPr>
              <a:t>: Custom Domain, Customizable, Code from scratch, Free</a:t>
            </a:r>
            <a:endParaRPr>
              <a:solidFill>
                <a:srgbClr val="24292E"/>
              </a:solidFill>
            </a:endParaRPr>
          </a:p>
          <a:p>
            <a:pPr indent="-317500" lvl="1" marL="914400" rtl="0">
              <a:spcBef>
                <a:spcPts val="0"/>
              </a:spcBef>
              <a:spcAft>
                <a:spcPts val="0"/>
              </a:spcAft>
              <a:buClr>
                <a:srgbClr val="24292E"/>
              </a:buClr>
              <a:buSzPts val="1400"/>
              <a:buAutoNum type="alphaLcPeriod"/>
            </a:pPr>
            <a:r>
              <a:rPr lang="en">
                <a:solidFill>
                  <a:srgbClr val="24292E"/>
                </a:solidFill>
              </a:rPr>
              <a:t>Check out these</a:t>
            </a:r>
            <a:r>
              <a:rPr b="1" lang="en">
                <a:solidFill>
                  <a:schemeClr val="accent1"/>
                </a:solidFill>
              </a:rPr>
              <a:t> </a:t>
            </a:r>
            <a:r>
              <a:rPr b="1" lang="en" u="sng">
                <a:solidFill>
                  <a:schemeClr val="accent1"/>
                </a:solidFill>
                <a:hlinkClick r:id="rId8"/>
              </a:rPr>
              <a:t>bootstrap portfolio themes</a:t>
            </a:r>
            <a:endParaRPr/>
          </a:p>
          <a:p>
            <a:pPr indent="-317500" lvl="0" marL="457200" rtl="0">
              <a:spcBef>
                <a:spcPts val="0"/>
              </a:spcBef>
              <a:spcAft>
                <a:spcPts val="0"/>
              </a:spcAft>
              <a:buClr>
                <a:srgbClr val="24292E"/>
              </a:buClr>
              <a:buSzPts val="1400"/>
              <a:buAutoNum type="arabicPeriod"/>
            </a:pPr>
            <a:r>
              <a:rPr b="1" lang="en" u="sng">
                <a:solidFill>
                  <a:schemeClr val="accent1"/>
                </a:solidFill>
                <a:hlinkClick r:id="rId9"/>
              </a:rPr>
              <a:t>Portfolio Box</a:t>
            </a:r>
            <a:r>
              <a:rPr lang="en"/>
              <a:t>: Custom Domain, easy to use, free version or pay $6.90/month for customized domain</a:t>
            </a:r>
            <a:endParaRPr/>
          </a:p>
          <a:p>
            <a:pPr indent="-317500" lvl="0" marL="457200" rtl="0">
              <a:spcBef>
                <a:spcPts val="0"/>
              </a:spcBef>
              <a:spcAft>
                <a:spcPts val="0"/>
              </a:spcAft>
              <a:buClr>
                <a:schemeClr val="dk1"/>
              </a:buClr>
              <a:buSzPts val="1400"/>
              <a:buAutoNum type="arabicPeriod"/>
            </a:pPr>
            <a:r>
              <a:rPr b="1" lang="en" u="sng">
                <a:solidFill>
                  <a:schemeClr val="accent1"/>
                </a:solidFill>
                <a:hlinkClick r:id="rId10"/>
              </a:rPr>
              <a:t>Crevado</a:t>
            </a:r>
            <a:endParaRPr/>
          </a:p>
          <a:p>
            <a:pPr indent="-317500" lvl="0" marL="457200" rtl="0">
              <a:spcBef>
                <a:spcPts val="0"/>
              </a:spcBef>
              <a:spcAft>
                <a:spcPts val="0"/>
              </a:spcAft>
              <a:buClr>
                <a:schemeClr val="dk1"/>
              </a:buClr>
              <a:buSzPts val="1400"/>
              <a:buAutoNum type="arabicPeriod"/>
            </a:pPr>
            <a:r>
              <a:rPr b="1" lang="en" u="sng">
                <a:solidFill>
                  <a:schemeClr val="accent1"/>
                </a:solidFill>
                <a:hlinkClick r:id="rId11"/>
              </a:rPr>
              <a:t>Bit Balloon</a:t>
            </a:r>
            <a:r>
              <a:rPr lang="en">
                <a:solidFill>
                  <a:schemeClr val="accent1"/>
                </a:solidFill>
              </a:rPr>
              <a:t>:</a:t>
            </a:r>
            <a:r>
              <a:rPr lang="en">
                <a:solidFill>
                  <a:schemeClr val="dk1"/>
                </a:solidFill>
              </a:rPr>
              <a:t> </a:t>
            </a:r>
            <a:r>
              <a:rPr lang="en"/>
              <a:t>Customize Domain, controlled with API, $5/month for your own domain</a:t>
            </a:r>
            <a:endParaRPr/>
          </a:p>
          <a:p>
            <a:pPr indent="0" lvl="0" marL="0" rtl="0">
              <a:spcBef>
                <a:spcPts val="2400"/>
              </a:spcBef>
              <a:spcAft>
                <a:spcPts val="0"/>
              </a:spcAft>
              <a:buNone/>
            </a:pPr>
            <a:r>
              <a:t/>
            </a:r>
            <a:endParaRPr sz="1000"/>
          </a:p>
          <a:p>
            <a:pPr indent="0" lvl="0" marL="0" rtl="0">
              <a:spcBef>
                <a:spcPts val="2400"/>
              </a:spcBef>
              <a:spcAft>
                <a:spcPts val="0"/>
              </a:spcAft>
              <a:buNone/>
            </a:pPr>
            <a:r>
              <a:t/>
            </a:r>
            <a:endParaRPr b="1" sz="1000">
              <a:solidFill>
                <a:schemeClr val="accent1"/>
              </a:solidFill>
            </a:endParaRPr>
          </a:p>
          <a:p>
            <a:pPr indent="0" lvl="0" marL="0" rtl="0">
              <a:spcBef>
                <a:spcPts val="1500"/>
              </a:spcBef>
              <a:spcAft>
                <a:spcPts val="0"/>
              </a:spcAft>
              <a:buNone/>
            </a:pPr>
            <a:r>
              <a:t/>
            </a:r>
            <a:endParaRPr sz="1000">
              <a:solidFill>
                <a:srgbClr val="24292E"/>
              </a:solidFill>
            </a:endParaRPr>
          </a:p>
          <a:p>
            <a:pPr indent="0" lvl="0" marL="0" rtl="0">
              <a:spcBef>
                <a:spcPts val="24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Shape 1560"/>
          <p:cNvSpPr/>
          <p:nvPr/>
        </p:nvSpPr>
        <p:spPr>
          <a:xfrm>
            <a:off x="446475" y="518825"/>
            <a:ext cx="8349300" cy="303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rPr b="1" lang="en" sz="2400">
                <a:solidFill>
                  <a:schemeClr val="dk1"/>
                </a:solidFill>
                <a:latin typeface="Oswald"/>
                <a:ea typeface="Oswald"/>
                <a:cs typeface="Oswald"/>
                <a:sym typeface="Oswald"/>
              </a:rPr>
              <a:t>PORTFOLIO RESOURCES</a:t>
            </a:r>
            <a:endParaRPr sz="24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300">
              <a:latin typeface="Oswald"/>
              <a:ea typeface="Oswald"/>
              <a:cs typeface="Oswald"/>
              <a:sym typeface="Oswald"/>
            </a:endParaRPr>
          </a:p>
        </p:txBody>
      </p:sp>
      <p:pic>
        <p:nvPicPr>
          <p:cNvPr descr="GA_Stack_Small_RedBlack_RGB.png" id="1561" name="Shape 1561"/>
          <p:cNvPicPr preferRelativeResize="0"/>
          <p:nvPr/>
        </p:nvPicPr>
        <p:blipFill>
          <a:blip r:embed="rId3">
            <a:alphaModFix/>
          </a:blip>
          <a:stretch>
            <a:fillRect/>
          </a:stretch>
        </p:blipFill>
        <p:spPr>
          <a:xfrm>
            <a:off x="61868" y="4692370"/>
            <a:ext cx="913770" cy="303528"/>
          </a:xfrm>
          <a:prstGeom prst="rect">
            <a:avLst/>
          </a:prstGeom>
          <a:noFill/>
          <a:ln>
            <a:noFill/>
          </a:ln>
        </p:spPr>
      </p:pic>
      <p:sp>
        <p:nvSpPr>
          <p:cNvPr id="1562" name="Shape 1562"/>
          <p:cNvSpPr txBox="1"/>
          <p:nvPr/>
        </p:nvSpPr>
        <p:spPr>
          <a:xfrm>
            <a:off x="446475" y="1091675"/>
            <a:ext cx="7947600" cy="789000"/>
          </a:xfrm>
          <a:prstGeom prst="rect">
            <a:avLst/>
          </a:prstGeom>
          <a:noFill/>
          <a:ln>
            <a:noFill/>
          </a:ln>
        </p:spPr>
        <p:txBody>
          <a:bodyPr anchorCtr="0" anchor="t" bIns="91425" lIns="91425" spcFirstLastPara="1" rIns="91425" wrap="square" tIns="91425">
            <a:noAutofit/>
          </a:bodyPr>
          <a:lstStyle/>
          <a:p>
            <a:pPr indent="-342900" lvl="0" marL="457200" rtl="0">
              <a:spcBef>
                <a:spcPts val="1500"/>
              </a:spcBef>
              <a:spcAft>
                <a:spcPts val="0"/>
              </a:spcAft>
              <a:buClr>
                <a:schemeClr val="dk1"/>
              </a:buClr>
              <a:buSzPts val="1800"/>
              <a:buChar char="●"/>
            </a:pPr>
            <a:r>
              <a:rPr lang="en" sz="1800" u="sng">
                <a:solidFill>
                  <a:srgbClr val="1155CC"/>
                </a:solidFill>
                <a:hlinkClick r:id="rId4"/>
              </a:rPr>
              <a:t>35 (More!) of the Best Personal Websites We've Ever Seen</a:t>
            </a:r>
            <a:endParaRPr sz="1800">
              <a:solidFill>
                <a:srgbClr val="24292E"/>
              </a:solidFill>
            </a:endParaRPr>
          </a:p>
          <a:p>
            <a:pPr indent="-342900" lvl="0" marL="457200" rtl="0">
              <a:spcBef>
                <a:spcPts val="0"/>
              </a:spcBef>
              <a:spcAft>
                <a:spcPts val="0"/>
              </a:spcAft>
              <a:buClr>
                <a:schemeClr val="dk1"/>
              </a:buClr>
              <a:buSzPts val="1800"/>
              <a:buChar char="●"/>
            </a:pPr>
            <a:r>
              <a:rPr lang="en" sz="1800" u="sng">
                <a:solidFill>
                  <a:srgbClr val="0366D6"/>
                </a:solidFill>
                <a:hlinkClick r:id="rId5"/>
              </a:rPr>
              <a:t>The Muse: 4 Secrets to Building a Portfolio That’ll Make Everyone Want to Hire You</a:t>
            </a:r>
            <a:endParaRPr/>
          </a:p>
          <a:p>
            <a:pPr indent="-342900" lvl="0" marL="457200" rtl="0">
              <a:spcBef>
                <a:spcPts val="0"/>
              </a:spcBef>
              <a:spcAft>
                <a:spcPts val="0"/>
              </a:spcAft>
              <a:buClr>
                <a:schemeClr val="dk1"/>
              </a:buClr>
              <a:buSzPts val="1800"/>
              <a:buChar char="●"/>
            </a:pPr>
            <a:r>
              <a:rPr lang="en" sz="1800" u="sng">
                <a:solidFill>
                  <a:schemeClr val="accent1"/>
                </a:solidFill>
                <a:hlinkClick r:id="rId6"/>
              </a:rPr>
              <a:t>27 Things to Put in Your Portfolio When First Starting Out</a:t>
            </a:r>
            <a:endParaRPr sz="1800" u="sng">
              <a:solidFill>
                <a:schemeClr val="accent1"/>
              </a:solidFill>
              <a:hlinkClick r:id="rId7"/>
            </a:endParaRPr>
          </a:p>
          <a:p>
            <a:pPr indent="-342900" lvl="0" marL="457200" rtl="0">
              <a:spcBef>
                <a:spcPts val="0"/>
              </a:spcBef>
              <a:spcAft>
                <a:spcPts val="0"/>
              </a:spcAft>
              <a:buClr>
                <a:schemeClr val="dk1"/>
              </a:buClr>
              <a:buSzPts val="1800"/>
              <a:buChar char="●"/>
            </a:pPr>
            <a:r>
              <a:rPr lang="en" sz="1800" u="sng">
                <a:solidFill>
                  <a:srgbClr val="0366D6"/>
                </a:solidFill>
                <a:hlinkClick r:id="rId8"/>
              </a:rPr>
              <a:t>24 Great Personal Websites</a:t>
            </a:r>
            <a:endParaRPr sz="1800">
              <a:solidFill>
                <a:schemeClr val="accen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Shape 1567"/>
          <p:cNvSpPr txBox="1"/>
          <p:nvPr>
            <p:ph idx="1" type="body"/>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1" marL="0" marR="0" rtl="0" algn="l">
              <a:lnSpc>
                <a:spcPct val="100000"/>
              </a:lnSpc>
              <a:spcBef>
                <a:spcPts val="0"/>
              </a:spcBef>
              <a:spcAft>
                <a:spcPts val="0"/>
              </a:spcAft>
              <a:buClr>
                <a:srgbClr val="000000"/>
              </a:buClr>
              <a:buSzPts val="2300"/>
              <a:buFont typeface="Merriweather Sans"/>
              <a:buNone/>
            </a:pPr>
            <a:r>
              <a:rPr b="1" i="0" lang="en" sz="2300" u="none" cap="none" strike="noStrike">
                <a:solidFill>
                  <a:srgbClr val="000000"/>
                </a:solidFill>
                <a:latin typeface="Helvetica Neue"/>
                <a:ea typeface="Helvetica Neue"/>
                <a:cs typeface="Helvetica Neue"/>
                <a:sym typeface="Helvetica Neue"/>
              </a:rPr>
              <a:t>DIGITAL PRESENCE AND TOOLS</a:t>
            </a:r>
            <a:endParaRPr sz="1000"/>
          </a:p>
        </p:txBody>
      </p:sp>
      <p:sp>
        <p:nvSpPr>
          <p:cNvPr id="1568" name="Shape 1568"/>
          <p:cNvSpPr/>
          <p:nvPr/>
        </p:nvSpPr>
        <p:spPr>
          <a:xfrm>
            <a:off x="446484" y="1053857"/>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8400"/>
              <a:buFont typeface="Helvetica Neue"/>
              <a:buNone/>
            </a:pPr>
            <a:r>
              <a:rPr b="1" i="0" lang="en" sz="8400" u="none" cap="none" strike="noStrike">
                <a:solidFill>
                  <a:srgbClr val="FFFFFF"/>
                </a:solidFill>
                <a:latin typeface="Helvetica Neue"/>
                <a:ea typeface="Helvetica Neue"/>
                <a:cs typeface="Helvetica Neue"/>
                <a:sym typeface="Helvetica Neue"/>
              </a:rPr>
              <a:t>BLOGGING</a:t>
            </a:r>
            <a:endParaRPr sz="1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Shape 1573"/>
          <p:cNvSpPr txBox="1"/>
          <p:nvPr>
            <p:ph idx="1" type="body"/>
          </p:nvPr>
        </p:nvSpPr>
        <p:spPr>
          <a:xfrm>
            <a:off x="446484" y="435423"/>
            <a:ext cx="5429100" cy="304200"/>
          </a:xfrm>
          <a:prstGeom prst="rect">
            <a:avLst/>
          </a:prstGeom>
        </p:spPr>
        <p:txBody>
          <a:bodyPr anchorCtr="0" anchor="t" bIns="64325" lIns="64325" spcFirstLastPara="1" rIns="64325" wrap="square" tIns="64325">
            <a:noAutofit/>
          </a:bodyPr>
          <a:lstStyle/>
          <a:p>
            <a:pPr indent="0" lvl="0" marL="0">
              <a:spcBef>
                <a:spcPts val="0"/>
              </a:spcBef>
              <a:spcAft>
                <a:spcPts val="0"/>
              </a:spcAft>
              <a:buNone/>
            </a:pPr>
            <a:r>
              <a:rPr lang="en"/>
              <a:t>BLOGGING</a:t>
            </a:r>
            <a:endParaRPr/>
          </a:p>
        </p:txBody>
      </p:sp>
      <p:sp>
        <p:nvSpPr>
          <p:cNvPr id="1574" name="Shape 1574"/>
          <p:cNvSpPr txBox="1"/>
          <p:nvPr>
            <p:ph type="title"/>
          </p:nvPr>
        </p:nvSpPr>
        <p:spPr>
          <a:xfrm>
            <a:off x="446484" y="1037645"/>
            <a:ext cx="8250900" cy="501000"/>
          </a:xfrm>
          <a:prstGeom prst="rect">
            <a:avLst/>
          </a:prstGeom>
        </p:spPr>
        <p:txBody>
          <a:bodyPr anchorCtr="0" anchor="t" bIns="64325" lIns="64325" spcFirstLastPara="1" rIns="64325" wrap="square" tIns="64325">
            <a:noAutofit/>
          </a:bodyPr>
          <a:lstStyle/>
          <a:p>
            <a:pPr indent="0" lvl="0" marL="0">
              <a:spcBef>
                <a:spcPts val="0"/>
              </a:spcBef>
              <a:spcAft>
                <a:spcPts val="0"/>
              </a:spcAft>
              <a:buNone/>
            </a:pPr>
            <a:r>
              <a:rPr lang="en"/>
              <a:t>Why is blogging important?</a:t>
            </a:r>
            <a:endParaRPr/>
          </a:p>
        </p:txBody>
      </p:sp>
      <p:sp>
        <p:nvSpPr>
          <p:cNvPr id="1575" name="Shape 1575"/>
          <p:cNvSpPr txBox="1"/>
          <p:nvPr>
            <p:ph idx="2" type="body"/>
          </p:nvPr>
        </p:nvSpPr>
        <p:spPr>
          <a:xfrm>
            <a:off x="444414" y="1699591"/>
            <a:ext cx="8250900" cy="2683500"/>
          </a:xfrm>
          <a:prstGeom prst="rect">
            <a:avLst/>
          </a:prstGeom>
        </p:spPr>
        <p:txBody>
          <a:bodyPr anchorCtr="0" anchor="t" bIns="64325" lIns="64325" spcFirstLastPara="1" rIns="64325" wrap="square" tIns="64325">
            <a:noAutofit/>
          </a:bodyPr>
          <a:lstStyle/>
          <a:p>
            <a:pPr indent="0" lvl="0" marL="0">
              <a:spcBef>
                <a:spcPts val="700"/>
              </a:spcBef>
              <a:spcAft>
                <a:spcPts val="0"/>
              </a:spcAft>
              <a:buNone/>
            </a:pPr>
            <a:r>
              <a:rPr lang="en"/>
              <a:t>As we talked about in the LinkedIn presentation, a blog”</a:t>
            </a:r>
            <a:endParaRPr/>
          </a:p>
          <a:p>
            <a:pPr indent="-355600" lvl="0" marL="457200" rtl="0">
              <a:spcBef>
                <a:spcPts val="700"/>
              </a:spcBef>
              <a:spcAft>
                <a:spcPts val="0"/>
              </a:spcAft>
              <a:buSzPts val="2000"/>
              <a:buChar char="●"/>
            </a:pPr>
            <a:r>
              <a:rPr lang="en"/>
              <a:t>Gives you something to “offer” the world as you networking</a:t>
            </a:r>
            <a:endParaRPr/>
          </a:p>
          <a:p>
            <a:pPr indent="-355600" lvl="0" marL="457200" rtl="0">
              <a:spcBef>
                <a:spcPts val="0"/>
              </a:spcBef>
              <a:spcAft>
                <a:spcPts val="0"/>
              </a:spcAft>
              <a:buSzPts val="2000"/>
              <a:buChar char="●"/>
            </a:pPr>
            <a:r>
              <a:rPr lang="en"/>
              <a:t>As a contributor to the field, it gives you a conversation starting point and encourages others to engage in a dialogue with you </a:t>
            </a:r>
            <a:endParaRPr/>
          </a:p>
          <a:p>
            <a:pPr indent="-355600" lvl="0" marL="457200" rtl="0">
              <a:spcBef>
                <a:spcPts val="0"/>
              </a:spcBef>
              <a:spcAft>
                <a:spcPts val="0"/>
              </a:spcAft>
              <a:buSzPts val="2000"/>
              <a:buChar char="●"/>
            </a:pPr>
            <a:r>
              <a:rPr lang="en"/>
              <a:t>It offers another way to network by having people “follow” your blog. </a:t>
            </a:r>
            <a:endParaRPr/>
          </a:p>
          <a:p>
            <a:pPr indent="-355600" lvl="0" marL="457200">
              <a:spcBef>
                <a:spcPts val="0"/>
              </a:spcBef>
              <a:spcAft>
                <a:spcPts val="0"/>
              </a:spcAft>
              <a:buSzPts val="2000"/>
              <a:buChar char="●"/>
            </a:pPr>
            <a:r>
              <a:rPr lang="en"/>
              <a:t>If others enjoy the content, they may link it to their network, which will expand your brand and place in the web development community.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pic>
        <p:nvPicPr>
          <p:cNvPr id="1580" name="Shape 1580"/>
          <p:cNvPicPr preferRelativeResize="0"/>
          <p:nvPr/>
        </p:nvPicPr>
        <p:blipFill rotWithShape="1">
          <a:blip r:embed="rId3">
            <a:alphaModFix/>
          </a:blip>
          <a:srcRect b="0" l="0" r="0" t="0"/>
          <a:stretch/>
        </p:blipFill>
        <p:spPr>
          <a:xfrm>
            <a:off x="323454" y="2462661"/>
            <a:ext cx="4034022" cy="2239925"/>
          </a:xfrm>
          <a:prstGeom prst="rect">
            <a:avLst/>
          </a:prstGeom>
          <a:noFill/>
          <a:ln>
            <a:noFill/>
          </a:ln>
        </p:spPr>
      </p:pic>
      <p:sp>
        <p:nvSpPr>
          <p:cNvPr id="1581" name="Shape 1581"/>
          <p:cNvSpPr/>
          <p:nvPr/>
        </p:nvSpPr>
        <p:spPr>
          <a:xfrm>
            <a:off x="431059" y="50147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BLOGGING</a:t>
            </a:r>
            <a:endParaRPr sz="1000"/>
          </a:p>
        </p:txBody>
      </p:sp>
      <p:pic>
        <p:nvPicPr>
          <p:cNvPr id="1582" name="Shape 1582"/>
          <p:cNvPicPr preferRelativeResize="0"/>
          <p:nvPr/>
        </p:nvPicPr>
        <p:blipFill rotWithShape="1">
          <a:blip r:embed="rId4">
            <a:alphaModFix/>
          </a:blip>
          <a:srcRect b="0" l="0" r="0" t="0"/>
          <a:stretch/>
        </p:blipFill>
        <p:spPr>
          <a:xfrm>
            <a:off x="4570424" y="2065918"/>
            <a:ext cx="3909034" cy="2552278"/>
          </a:xfrm>
          <a:prstGeom prst="rect">
            <a:avLst/>
          </a:prstGeom>
          <a:noFill/>
          <a:ln>
            <a:noFill/>
          </a:ln>
        </p:spPr>
      </p:pic>
      <p:pic>
        <p:nvPicPr>
          <p:cNvPr id="1583" name="Shape 1583"/>
          <p:cNvPicPr preferRelativeResize="0"/>
          <p:nvPr/>
        </p:nvPicPr>
        <p:blipFill rotWithShape="1">
          <a:blip r:embed="rId5">
            <a:alphaModFix/>
          </a:blip>
          <a:srcRect b="0" l="0" r="0" t="0"/>
          <a:stretch/>
        </p:blipFill>
        <p:spPr>
          <a:xfrm>
            <a:off x="3222751" y="867373"/>
            <a:ext cx="2659100" cy="1458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Shape 1150"/>
          <p:cNvSpPr/>
          <p:nvPr/>
        </p:nvSpPr>
        <p:spPr>
          <a:xfrm>
            <a:off x="446634" y="518822"/>
            <a:ext cx="7146300" cy="34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FFFFFF"/>
                </a:solidFill>
                <a:latin typeface="Helvetica Neue"/>
                <a:ea typeface="Helvetica Neue"/>
                <a:cs typeface="Helvetica Neue"/>
                <a:sym typeface="Helvetica Neue"/>
              </a:rPr>
              <a:t>GA PROFILES</a:t>
            </a:r>
            <a:endParaRPr sz="1400">
              <a:solidFill>
                <a:srgbClr val="FFFFFF"/>
              </a:solidFill>
            </a:endParaRPr>
          </a:p>
        </p:txBody>
      </p:sp>
      <p:sp>
        <p:nvSpPr>
          <p:cNvPr id="1151" name="Shape 1151"/>
          <p:cNvSpPr/>
          <p:nvPr/>
        </p:nvSpPr>
        <p:spPr>
          <a:xfrm>
            <a:off x="446635" y="989291"/>
            <a:ext cx="8253600" cy="20739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000000"/>
              </a:buClr>
              <a:buSzPts val="1000"/>
              <a:buFont typeface="Helvetica Neue"/>
              <a:buNone/>
            </a:pPr>
            <a:r>
              <a:t/>
            </a:r>
            <a:endParaRPr b="0" i="0" sz="1000" u="none" cap="none" strike="noStrike">
              <a:solidFill>
                <a:srgbClr val="000000"/>
              </a:solidFill>
              <a:latin typeface="Helvetica Neue"/>
              <a:ea typeface="Helvetica Neue"/>
              <a:cs typeface="Helvetica Neue"/>
              <a:sym typeface="Helvetica Neue"/>
            </a:endParaRPr>
          </a:p>
          <a:p>
            <a:pPr indent="0" lvl="0" marL="0" marR="0" rtl="0" algn="l">
              <a:lnSpc>
                <a:spcPct val="88333"/>
              </a:lnSpc>
              <a:spcBef>
                <a:spcPts val="0"/>
              </a:spcBef>
              <a:spcAft>
                <a:spcPts val="0"/>
              </a:spcAft>
              <a:buClr>
                <a:srgbClr val="FFFFFF"/>
              </a:buClr>
              <a:buSzPts val="6700"/>
              <a:buFont typeface="Helvetica Neue"/>
              <a:buNone/>
            </a:pPr>
            <a:r>
              <a:rPr b="1" lang="en" sz="8500">
                <a:solidFill>
                  <a:srgbClr val="FFFFFF"/>
                </a:solidFill>
                <a:latin typeface="Helvetica Neue"/>
                <a:ea typeface="Helvetica Neue"/>
                <a:cs typeface="Helvetica Neue"/>
                <a:sym typeface="Helvetica Neue"/>
              </a:rPr>
              <a:t>GA PROFILES</a:t>
            </a:r>
            <a:endParaRPr sz="8500"/>
          </a:p>
        </p:txBody>
      </p:sp>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pic>
        <p:nvPicPr>
          <p:cNvPr id="1588" name="Shape 1588"/>
          <p:cNvPicPr preferRelativeResize="0"/>
          <p:nvPr/>
        </p:nvPicPr>
        <p:blipFill rotWithShape="1">
          <a:blip r:embed="rId3">
            <a:alphaModFix/>
          </a:blip>
          <a:srcRect b="0" l="0" r="0" t="0"/>
          <a:stretch/>
        </p:blipFill>
        <p:spPr>
          <a:xfrm>
            <a:off x="1964315" y="2925137"/>
            <a:ext cx="4760519" cy="1586840"/>
          </a:xfrm>
          <a:prstGeom prst="rect">
            <a:avLst/>
          </a:prstGeom>
          <a:noFill/>
          <a:ln>
            <a:noFill/>
          </a:ln>
        </p:spPr>
      </p:pic>
      <p:sp>
        <p:nvSpPr>
          <p:cNvPr id="1589" name="Shape 1589"/>
          <p:cNvSpPr txBox="1"/>
          <p:nvPr>
            <p:ph idx="1" type="body"/>
          </p:nvPr>
        </p:nvSpPr>
        <p:spPr>
          <a:xfrm>
            <a:off x="446484" y="518823"/>
            <a:ext cx="5540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Helvetica Neue"/>
              <a:buNone/>
            </a:pPr>
            <a:r>
              <a:rPr lang="en"/>
              <a:t>Blogging Sites</a:t>
            </a:r>
            <a:endParaRPr b="1" i="0" sz="2300" u="none" cap="none" strike="noStrike">
              <a:solidFill>
                <a:srgbClr val="000000"/>
              </a:solidFill>
              <a:latin typeface="Helvetica Neue"/>
              <a:ea typeface="Helvetica Neue"/>
              <a:cs typeface="Helvetica Neue"/>
              <a:sym typeface="Helvetica Neue"/>
            </a:endParaRPr>
          </a:p>
        </p:txBody>
      </p:sp>
      <p:pic>
        <p:nvPicPr>
          <p:cNvPr id="1590" name="Shape 1590"/>
          <p:cNvPicPr preferRelativeResize="0"/>
          <p:nvPr/>
        </p:nvPicPr>
        <p:blipFill rotWithShape="1">
          <a:blip r:embed="rId4">
            <a:alphaModFix/>
          </a:blip>
          <a:srcRect b="0" l="0" r="0" t="0"/>
          <a:stretch/>
        </p:blipFill>
        <p:spPr>
          <a:xfrm>
            <a:off x="3487418" y="2009394"/>
            <a:ext cx="4760516" cy="1324019"/>
          </a:xfrm>
          <a:prstGeom prst="rect">
            <a:avLst/>
          </a:prstGeom>
          <a:noFill/>
          <a:ln>
            <a:noFill/>
          </a:ln>
        </p:spPr>
      </p:pic>
      <p:pic>
        <p:nvPicPr>
          <p:cNvPr id="1591" name="Shape 1591"/>
          <p:cNvPicPr preferRelativeResize="0"/>
          <p:nvPr/>
        </p:nvPicPr>
        <p:blipFill rotWithShape="1">
          <a:blip r:embed="rId5">
            <a:alphaModFix/>
          </a:blip>
          <a:srcRect b="0" l="0" r="0" t="0"/>
          <a:stretch/>
        </p:blipFill>
        <p:spPr>
          <a:xfrm>
            <a:off x="2276833" y="1112519"/>
            <a:ext cx="4135482" cy="856174"/>
          </a:xfrm>
          <a:prstGeom prst="rect">
            <a:avLst/>
          </a:prstGeom>
          <a:noFill/>
          <a:ln>
            <a:noFill/>
          </a:ln>
        </p:spPr>
      </p:pic>
      <p:pic>
        <p:nvPicPr>
          <p:cNvPr id="1592" name="Shape 1592"/>
          <p:cNvPicPr preferRelativeResize="0"/>
          <p:nvPr/>
        </p:nvPicPr>
        <p:blipFill rotWithShape="1">
          <a:blip r:embed="rId6">
            <a:alphaModFix/>
          </a:blip>
          <a:srcRect b="0" l="0" r="0" t="0"/>
          <a:stretch/>
        </p:blipFill>
        <p:spPr>
          <a:xfrm>
            <a:off x="485021" y="2003727"/>
            <a:ext cx="3076583" cy="1140900"/>
          </a:xfrm>
          <a:prstGeom prst="rect">
            <a:avLst/>
          </a:prstGeom>
          <a:noFill/>
          <a:ln>
            <a:noFill/>
          </a:ln>
        </p:spPr>
      </p:pic>
      <p:sp>
        <p:nvSpPr>
          <p:cNvPr id="1593" name="Shape 1593"/>
          <p:cNvSpPr/>
          <p:nvPr/>
        </p:nvSpPr>
        <p:spPr>
          <a:xfrm>
            <a:off x="3050090" y="4481322"/>
            <a:ext cx="4103400" cy="3663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000000"/>
              </a:buClr>
              <a:buSzPts val="2300"/>
              <a:buFont typeface="Helvetica Neue"/>
              <a:buNone/>
            </a:pPr>
            <a:r>
              <a:rPr b="1" i="0" lang="en" sz="2300" u="none" cap="none" strike="noStrike">
                <a:solidFill>
                  <a:srgbClr val="000000"/>
                </a:solidFill>
                <a:latin typeface="Helvetica Neue"/>
                <a:ea typeface="Helvetica Neue"/>
                <a:cs typeface="Helvetica Neue"/>
                <a:sym typeface="Helvetica Neue"/>
              </a:rPr>
              <a:t>YOUR OWN PERSONAL SITE?</a:t>
            </a:r>
            <a:endParaRPr sz="1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800"/>
        </a:solidFill>
      </p:bgPr>
    </p:bg>
    <p:spTree>
      <p:nvGrpSpPr>
        <p:cNvPr id="1597" name="Shape 1597"/>
        <p:cNvGrpSpPr/>
        <p:nvPr/>
      </p:nvGrpSpPr>
      <p:grpSpPr>
        <a:xfrm>
          <a:off x="0" y="0"/>
          <a:ext cx="0" cy="0"/>
          <a:chOff x="0" y="0"/>
          <a:chExt cx="0" cy="0"/>
        </a:xfrm>
      </p:grpSpPr>
      <p:sp>
        <p:nvSpPr>
          <p:cNvPr id="1598" name="Shape 1598"/>
          <p:cNvSpPr/>
          <p:nvPr/>
        </p:nvSpPr>
        <p:spPr>
          <a:xfrm>
            <a:off x="446634" y="518822"/>
            <a:ext cx="7146172"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HOMEWORK</a:t>
            </a:r>
            <a:endParaRPr sz="1400"/>
          </a:p>
        </p:txBody>
      </p:sp>
      <p:sp>
        <p:nvSpPr>
          <p:cNvPr id="1599" name="Shape 1599"/>
          <p:cNvSpPr/>
          <p:nvPr/>
        </p:nvSpPr>
        <p:spPr>
          <a:xfrm>
            <a:off x="446635" y="1037644"/>
            <a:ext cx="8253721" cy="149087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SzPts val="9800"/>
              <a:buFont typeface="Helvetica Neue"/>
              <a:buNone/>
            </a:pPr>
            <a:r>
              <a:rPr b="1" i="0" lang="en" sz="9800" u="none" cap="none" strike="noStrike">
                <a:solidFill>
                  <a:srgbClr val="FFFFFF"/>
                </a:solidFill>
                <a:latin typeface="Helvetica Neue"/>
                <a:ea typeface="Helvetica Neue"/>
                <a:cs typeface="Helvetica Neue"/>
                <a:sym typeface="Helvetica Neue"/>
              </a:rPr>
              <a:t>HOMEWORK</a:t>
            </a:r>
            <a:endParaRPr sz="1400"/>
          </a:p>
        </p:txBody>
      </p:sp>
    </p:spTree>
  </p:cSld>
  <p:clrMapOvr>
    <a:masterClrMapping/>
  </p:clrMapOvr>
  <p:transition>
    <p:fade thruBlk="1"/>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3" name="Shape 1603"/>
        <p:cNvGrpSpPr/>
        <p:nvPr/>
      </p:nvGrpSpPr>
      <p:grpSpPr>
        <a:xfrm>
          <a:off x="0" y="0"/>
          <a:ext cx="0" cy="0"/>
          <a:chOff x="0" y="0"/>
          <a:chExt cx="0" cy="0"/>
        </a:xfrm>
      </p:grpSpPr>
      <p:sp>
        <p:nvSpPr>
          <p:cNvPr id="1604" name="Shape 1604"/>
          <p:cNvSpPr/>
          <p:nvPr/>
        </p:nvSpPr>
        <p:spPr>
          <a:xfrm>
            <a:off x="446635" y="518822"/>
            <a:ext cx="5431200" cy="34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lang="en" sz="2200">
                <a:latin typeface="Helvetica Neue"/>
                <a:ea typeface="Helvetica Neue"/>
                <a:cs typeface="Helvetica Neue"/>
                <a:sym typeface="Helvetica Neue"/>
              </a:rPr>
              <a:t>THIS WEEK’S HOMEWORK</a:t>
            </a:r>
            <a:endParaRPr sz="1400"/>
          </a:p>
        </p:txBody>
      </p:sp>
      <p:pic>
        <p:nvPicPr>
          <p:cNvPr id="1605" name="Shape 1605"/>
          <p:cNvPicPr preferRelativeResize="0"/>
          <p:nvPr/>
        </p:nvPicPr>
        <p:blipFill>
          <a:blip r:embed="rId3">
            <a:alphaModFix/>
          </a:blip>
          <a:stretch>
            <a:fillRect/>
          </a:stretch>
        </p:blipFill>
        <p:spPr>
          <a:xfrm>
            <a:off x="446550" y="1246625"/>
            <a:ext cx="8250899" cy="1847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Shape 1156"/>
          <p:cNvSpPr/>
          <p:nvPr/>
        </p:nvSpPr>
        <p:spPr>
          <a:xfrm>
            <a:off x="446635" y="488622"/>
            <a:ext cx="5431200" cy="34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GA PROFILES</a:t>
            </a:r>
            <a:endParaRPr sz="1400"/>
          </a:p>
        </p:txBody>
      </p:sp>
      <p:sp>
        <p:nvSpPr>
          <p:cNvPr id="1157" name="Shape 1157"/>
          <p:cNvSpPr txBox="1"/>
          <p:nvPr>
            <p:ph idx="1" type="body"/>
          </p:nvPr>
        </p:nvSpPr>
        <p:spPr>
          <a:xfrm>
            <a:off x="446625" y="1063670"/>
            <a:ext cx="8253600" cy="3335100"/>
          </a:xfrm>
          <a:prstGeom prst="rect">
            <a:avLst/>
          </a:prstGeom>
          <a:noFill/>
          <a:ln>
            <a:noFill/>
          </a:ln>
        </p:spPr>
        <p:txBody>
          <a:bodyPr anchorCtr="0" anchor="t" bIns="0" lIns="0" spcFirstLastPara="1" rIns="0" wrap="square" tIns="0">
            <a:noAutofit/>
          </a:bodyPr>
          <a:lstStyle/>
          <a:p>
            <a:pPr indent="0" lvl="0" marL="0" marR="0" rtl="0">
              <a:lnSpc>
                <a:spcPct val="100000"/>
              </a:lnSpc>
              <a:spcBef>
                <a:spcPts val="0"/>
              </a:spcBef>
              <a:spcAft>
                <a:spcPts val="0"/>
              </a:spcAft>
              <a:buClr>
                <a:srgbClr val="000000"/>
              </a:buClr>
              <a:buSzPts val="4100"/>
              <a:buFont typeface="Helvetica Neue"/>
              <a:buNone/>
            </a:pPr>
            <a:r>
              <a:rPr b="1" i="0" lang="en" sz="4100" u="none" cap="none" strike="noStrike">
                <a:solidFill>
                  <a:srgbClr val="000000"/>
                </a:solidFill>
                <a:latin typeface="Helvetica Neue"/>
                <a:ea typeface="Helvetica Neue"/>
                <a:cs typeface="Helvetica Neue"/>
                <a:sym typeface="Helvetica Neue"/>
              </a:rPr>
              <a:t>WHY DO I NEED A GA PROFILE?</a:t>
            </a:r>
            <a:endParaRPr sz="1400"/>
          </a:p>
          <a:p>
            <a:pPr indent="0" lvl="0" marL="0" marR="0" rtl="0">
              <a:lnSpc>
                <a:spcPct val="100000"/>
              </a:lnSpc>
              <a:spcBef>
                <a:spcPts val="0"/>
              </a:spcBef>
              <a:spcAft>
                <a:spcPts val="0"/>
              </a:spcAft>
              <a:buClr>
                <a:srgbClr val="000000"/>
              </a:buClr>
              <a:buSzPts val="4100"/>
              <a:buFont typeface="Helvetica Neue"/>
              <a:buNone/>
            </a:pPr>
            <a:r>
              <a:t/>
            </a:r>
            <a:endParaRPr b="1" i="0" sz="4100" u="none" cap="none" strike="noStrike">
              <a:solidFill>
                <a:srgbClr val="000000"/>
              </a:solidFill>
              <a:latin typeface="Helvetica Neue"/>
              <a:ea typeface="Helvetica Neue"/>
              <a:cs typeface="Helvetica Neue"/>
              <a:sym typeface="Helvetica Neue"/>
            </a:endParaRPr>
          </a:p>
          <a:p>
            <a:pPr indent="0" lvl="0" marL="0" marR="0" rtl="0">
              <a:lnSpc>
                <a:spcPct val="150000"/>
              </a:lnSpc>
              <a:spcBef>
                <a:spcPts val="0"/>
              </a:spcBef>
              <a:spcAft>
                <a:spcPts val="0"/>
              </a:spcAft>
              <a:buClr>
                <a:srgbClr val="000000"/>
              </a:buClr>
              <a:buSzPts val="1900"/>
              <a:buFont typeface="Georgia"/>
              <a:buNone/>
            </a:pPr>
            <a:r>
              <a:rPr i="1" lang="en" sz="1900">
                <a:latin typeface="Georgia"/>
                <a:ea typeface="Georgia"/>
                <a:cs typeface="Georgia"/>
                <a:sym typeface="Georgia"/>
              </a:rPr>
              <a:t>“</a:t>
            </a:r>
            <a:r>
              <a:rPr b="0" i="1" lang="en" sz="1900" u="none" cap="none" strike="noStrike">
                <a:solidFill>
                  <a:srgbClr val="000000"/>
                </a:solidFill>
                <a:latin typeface="Georgia"/>
                <a:ea typeface="Georgia"/>
                <a:cs typeface="Georgia"/>
                <a:sym typeface="Georgia"/>
              </a:rPr>
              <a:t>I already have a LinkedIn, a resume, a portfolio, and a pretty face</a:t>
            </a:r>
            <a:r>
              <a:rPr i="1" lang="en" sz="1900">
                <a:latin typeface="Georgia"/>
                <a:ea typeface="Georgia"/>
                <a:cs typeface="Georgia"/>
                <a:sym typeface="Georgia"/>
              </a:rPr>
              <a:t>?”</a:t>
            </a:r>
            <a:endParaRPr i="1" sz="1900">
              <a:latin typeface="Georgia"/>
              <a:ea typeface="Georgia"/>
              <a:cs typeface="Georgia"/>
              <a:sym typeface="Georgia"/>
            </a:endParaRPr>
          </a:p>
          <a:p>
            <a:pPr indent="-349250" lvl="0" marL="457200" marR="0" rtl="0" algn="r">
              <a:lnSpc>
                <a:spcPct val="150000"/>
              </a:lnSpc>
              <a:spcBef>
                <a:spcPts val="0"/>
              </a:spcBef>
              <a:spcAft>
                <a:spcPts val="0"/>
              </a:spcAft>
              <a:buSzPts val="1900"/>
              <a:buFont typeface="Georgia"/>
              <a:buChar char="-"/>
            </a:pPr>
            <a:r>
              <a:rPr i="1" lang="en" sz="1900">
                <a:latin typeface="Georgia"/>
                <a:ea typeface="Georgia"/>
                <a:cs typeface="Georgia"/>
                <a:sym typeface="Georgia"/>
              </a:rPr>
              <a:t>You, Probably</a:t>
            </a:r>
            <a:endParaRPr i="1" sz="1900">
              <a:latin typeface="Georgia"/>
              <a:ea typeface="Georgia"/>
              <a:cs typeface="Georgia"/>
              <a:sym typeface="Georgia"/>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Shape 1162"/>
          <p:cNvSpPr/>
          <p:nvPr/>
        </p:nvSpPr>
        <p:spPr>
          <a:xfrm>
            <a:off x="446635" y="518822"/>
            <a:ext cx="5431066" cy="3478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Helvetica Neue"/>
              <a:buNone/>
            </a:pPr>
            <a:r>
              <a:rPr b="1" i="0" lang="en" sz="2200" u="none" cap="none" strike="noStrike">
                <a:solidFill>
                  <a:srgbClr val="000000"/>
                </a:solidFill>
                <a:latin typeface="Helvetica Neue"/>
                <a:ea typeface="Helvetica Neue"/>
                <a:cs typeface="Helvetica Neue"/>
                <a:sym typeface="Helvetica Neue"/>
              </a:rPr>
              <a:t>GA PROFILES</a:t>
            </a:r>
            <a:endParaRPr sz="1400"/>
          </a:p>
        </p:txBody>
      </p:sp>
      <p:sp>
        <p:nvSpPr>
          <p:cNvPr id="1163" name="Shape 1163"/>
          <p:cNvSpPr txBox="1"/>
          <p:nvPr>
            <p:ph idx="1" type="body"/>
          </p:nvPr>
        </p:nvSpPr>
        <p:spPr>
          <a:xfrm>
            <a:off x="446635" y="942798"/>
            <a:ext cx="8253721" cy="4110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Helvetica Neue"/>
              <a:buNone/>
            </a:pPr>
            <a:r>
              <a:rPr b="1" i="0" lang="en" sz="2700" u="none" cap="none" strike="noStrike">
                <a:solidFill>
                  <a:srgbClr val="000000"/>
                </a:solidFill>
                <a:latin typeface="Helvetica Neue"/>
                <a:ea typeface="Helvetica Neue"/>
                <a:cs typeface="Helvetica Neue"/>
                <a:sym typeface="Helvetica Neue"/>
              </a:rPr>
              <a:t>WHAT IS PROFILES? </a:t>
            </a:r>
            <a:endParaRPr sz="1400"/>
          </a:p>
        </p:txBody>
      </p:sp>
      <p:pic>
        <p:nvPicPr>
          <p:cNvPr id="1164" name="Shape 1164"/>
          <p:cNvPicPr preferRelativeResize="0"/>
          <p:nvPr/>
        </p:nvPicPr>
        <p:blipFill rotWithShape="1">
          <a:blip r:embed="rId3">
            <a:alphaModFix/>
          </a:blip>
          <a:srcRect b="0" l="0" r="0" t="0"/>
          <a:stretch/>
        </p:blipFill>
        <p:spPr>
          <a:xfrm>
            <a:off x="2514891" y="1478489"/>
            <a:ext cx="6225743" cy="3477168"/>
          </a:xfrm>
          <a:prstGeom prst="rect">
            <a:avLst/>
          </a:prstGeom>
          <a:noFill/>
          <a:ln cap="flat" cmpd="sng" w="9525">
            <a:solidFill>
              <a:schemeClr val="accent1"/>
            </a:solidFill>
            <a:prstDash val="solid"/>
            <a:round/>
            <a:headEnd len="sm" w="sm" type="none"/>
            <a:tailEnd len="sm" w="sm" type="none"/>
          </a:ln>
        </p:spPr>
      </p:pic>
      <p:sp>
        <p:nvSpPr>
          <p:cNvPr id="1165" name="Shape 1165"/>
          <p:cNvSpPr/>
          <p:nvPr/>
        </p:nvSpPr>
        <p:spPr>
          <a:xfrm>
            <a:off x="446634" y="1478499"/>
            <a:ext cx="1903200" cy="49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Georgia"/>
              <a:buNone/>
            </a:pPr>
            <a:r>
              <a:rPr b="0" i="0" lang="en" sz="2000" u="none" cap="none" strike="noStrike">
                <a:solidFill>
                  <a:srgbClr val="000000"/>
                </a:solidFill>
                <a:latin typeface="Georgia"/>
                <a:ea typeface="Georgia"/>
                <a:cs typeface="Georgia"/>
                <a:sym typeface="Georgia"/>
              </a:rPr>
              <a:t>Employer view:</a:t>
            </a:r>
            <a:endParaRPr b="0" i="0" sz="1000" u="none" cap="none" strike="noStrike">
              <a:solidFill>
                <a:srgbClr val="000000"/>
              </a:solidFill>
              <a:latin typeface="Georgia"/>
              <a:ea typeface="Georgia"/>
              <a:cs typeface="Georgia"/>
              <a:sym typeface="Georgia"/>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1EC9C6"/>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